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28" r:id="rId2"/>
  </p:sldMasterIdLst>
  <p:notesMasterIdLst>
    <p:notesMasterId r:id="rId41"/>
  </p:notesMasterIdLst>
  <p:sldIdLst>
    <p:sldId id="324" r:id="rId3"/>
    <p:sldId id="327" r:id="rId4"/>
    <p:sldId id="325" r:id="rId5"/>
    <p:sldId id="326" r:id="rId6"/>
    <p:sldId id="328" r:id="rId7"/>
    <p:sldId id="329" r:id="rId8"/>
    <p:sldId id="330" r:id="rId9"/>
    <p:sldId id="331" r:id="rId10"/>
    <p:sldId id="332" r:id="rId11"/>
    <p:sldId id="276" r:id="rId12"/>
    <p:sldId id="333" r:id="rId13"/>
    <p:sldId id="334" r:id="rId14"/>
    <p:sldId id="335" r:id="rId15"/>
    <p:sldId id="336" r:id="rId16"/>
    <p:sldId id="337" r:id="rId17"/>
    <p:sldId id="338"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20">
          <p15:clr>
            <a:srgbClr val="A4A3A4"/>
          </p15:clr>
        </p15:guide>
        <p15:guide id="2" pos="76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67" autoAdjust="0"/>
    <p:restoredTop sz="68592" autoAdjust="0"/>
  </p:normalViewPr>
  <p:slideViewPr>
    <p:cSldViewPr snapToGrid="0">
      <p:cViewPr varScale="1">
        <p:scale>
          <a:sx n="44" d="100"/>
          <a:sy n="44" d="100"/>
        </p:scale>
        <p:origin x="-230" y="-86"/>
      </p:cViewPr>
      <p:guideLst>
        <p:guide orient="horz" pos="4320"/>
        <p:guide pos="768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_rels/data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jpg"/><Relationship Id="rId5" Type="http://schemas.openxmlformats.org/officeDocument/2006/relationships/image" Target="../media/image27.jpg"/><Relationship Id="rId4" Type="http://schemas.openxmlformats.org/officeDocument/2006/relationships/image" Target="../media/image2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jpg"/><Relationship Id="rId5" Type="http://schemas.openxmlformats.org/officeDocument/2006/relationships/image" Target="../media/image27.jpg"/><Relationship Id="rId4" Type="http://schemas.openxmlformats.org/officeDocument/2006/relationships/image" Target="../media/image2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CA91E-D8DF-4A93-AD5F-0A7D670F3A6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91ACBF2-2442-486A-87F8-6BE9CEAA3C4E}">
      <dgm:prSet custT="1"/>
      <dgm:spPr/>
      <dgm:t>
        <a:bodyPr/>
        <a:lstStyle/>
        <a:p>
          <a:r>
            <a:rPr lang="en-US" sz="2800" b="1" dirty="0" smtClean="0"/>
            <a:t>Target hardware</a:t>
          </a:r>
          <a:r>
            <a:rPr lang="en-US" sz="2800" dirty="0" smtClean="0"/>
            <a:t>: You can choose either Desktop/Console or Mobile/Tablet. </a:t>
          </a:r>
          <a:endParaRPr lang="en-US" sz="2800" dirty="0"/>
        </a:p>
      </dgm:t>
    </dgm:pt>
    <dgm:pt modelId="{01786C98-AE12-4EA8-83E2-75FD49A6121B}" type="parTrans" cxnId="{ECDB4D53-A352-4660-8FD7-A18F421988CA}">
      <dgm:prSet/>
      <dgm:spPr/>
      <dgm:t>
        <a:bodyPr/>
        <a:lstStyle/>
        <a:p>
          <a:endParaRPr lang="en-US"/>
        </a:p>
      </dgm:t>
    </dgm:pt>
    <dgm:pt modelId="{EA8DDE8E-F2E2-4AE0-8829-8576FAD8F602}" type="sibTrans" cxnId="{ECDB4D53-A352-4660-8FD7-A18F421988CA}">
      <dgm:prSet/>
      <dgm:spPr/>
      <dgm:t>
        <a:bodyPr/>
        <a:lstStyle/>
        <a:p>
          <a:endParaRPr lang="en-US"/>
        </a:p>
      </dgm:t>
    </dgm:pt>
    <dgm:pt modelId="{2874DCC6-74AD-4E02-ACB8-6C0ED0009CE7}">
      <dgm:prSet custT="1"/>
      <dgm:spPr/>
      <dgm:t>
        <a:bodyPr/>
        <a:lstStyle/>
        <a:p>
          <a:r>
            <a:rPr lang="en-US" sz="2800" b="1" dirty="0" smtClean="0"/>
            <a:t>Target graphics</a:t>
          </a:r>
          <a:r>
            <a:rPr lang="en-US" sz="2800" dirty="0" smtClean="0"/>
            <a:t>: You can choose between Maximum Quality and Scalable 3D or 2D. These options change the project’s default settings for content development. </a:t>
          </a:r>
          <a:endParaRPr lang="en-US" sz="2800" dirty="0"/>
        </a:p>
      </dgm:t>
    </dgm:pt>
    <dgm:pt modelId="{0F6CB4A7-F381-4733-A179-345D941BEC66}" type="parTrans" cxnId="{AB846D94-702C-40A7-A684-4C52BE76077C}">
      <dgm:prSet/>
      <dgm:spPr/>
      <dgm:t>
        <a:bodyPr/>
        <a:lstStyle/>
        <a:p>
          <a:endParaRPr lang="en-US"/>
        </a:p>
      </dgm:t>
    </dgm:pt>
    <dgm:pt modelId="{EB3FFB8A-E8C6-4CEE-A4EE-5B7D2396C29B}" type="sibTrans" cxnId="{AB846D94-702C-40A7-A684-4C52BE76077C}">
      <dgm:prSet/>
      <dgm:spPr/>
      <dgm:t>
        <a:bodyPr/>
        <a:lstStyle/>
        <a:p>
          <a:endParaRPr lang="en-US"/>
        </a:p>
      </dgm:t>
    </dgm:pt>
    <dgm:pt modelId="{4027C87A-73BF-423A-9284-DB8B2A764772}">
      <dgm:prSet custT="1"/>
      <dgm:spPr/>
      <dgm:t>
        <a:bodyPr/>
        <a:lstStyle/>
        <a:p>
          <a:r>
            <a:rPr lang="en-US" sz="2800" b="1" dirty="0" smtClean="0"/>
            <a:t>Starter content</a:t>
          </a:r>
          <a:r>
            <a:rPr lang="en-US" sz="2800" dirty="0"/>
            <a:t>: </a:t>
          </a:r>
          <a:r>
            <a:rPr lang="en-US" sz="2800" dirty="0" smtClean="0"/>
            <a:t>You can add basic assets to your project to work with.</a:t>
          </a:r>
          <a:endParaRPr lang="en-US" sz="2800" dirty="0"/>
        </a:p>
      </dgm:t>
    </dgm:pt>
    <dgm:pt modelId="{F8F445F2-CE28-476C-9BA5-588777427BE1}" type="parTrans" cxnId="{C65A5A8D-964B-43FF-BA1F-FECF37C24E75}">
      <dgm:prSet/>
      <dgm:spPr/>
      <dgm:t>
        <a:bodyPr/>
        <a:lstStyle/>
        <a:p>
          <a:endParaRPr lang="en-US"/>
        </a:p>
      </dgm:t>
    </dgm:pt>
    <dgm:pt modelId="{0521E13F-45ED-4DE0-BF3B-6AE066DC3ECC}" type="sibTrans" cxnId="{C65A5A8D-964B-43FF-BA1F-FECF37C24E75}">
      <dgm:prSet/>
      <dgm:spPr/>
      <dgm:t>
        <a:bodyPr/>
        <a:lstStyle/>
        <a:p>
          <a:endParaRPr lang="en-US"/>
        </a:p>
      </dgm:t>
    </dgm:pt>
    <dgm:pt modelId="{17C46925-E8AE-4B14-AE07-E804021F9679}" type="pres">
      <dgm:prSet presAssocID="{4FBCA91E-D8DF-4A93-AD5F-0A7D670F3A6E}" presName="linear" presStyleCnt="0">
        <dgm:presLayoutVars>
          <dgm:dir/>
          <dgm:resizeHandles val="exact"/>
        </dgm:presLayoutVars>
      </dgm:prSet>
      <dgm:spPr/>
      <dgm:t>
        <a:bodyPr/>
        <a:lstStyle/>
        <a:p>
          <a:endParaRPr lang="en-US"/>
        </a:p>
      </dgm:t>
    </dgm:pt>
    <dgm:pt modelId="{9D50D2A8-DC53-4E32-9882-45606E0E2DF2}" type="pres">
      <dgm:prSet presAssocID="{491ACBF2-2442-486A-87F8-6BE9CEAA3C4E}" presName="comp" presStyleCnt="0"/>
      <dgm:spPr/>
    </dgm:pt>
    <dgm:pt modelId="{2CED3924-0540-488C-8E58-0AB1160962EE}" type="pres">
      <dgm:prSet presAssocID="{491ACBF2-2442-486A-87F8-6BE9CEAA3C4E}" presName="box" presStyleLbl="node1" presStyleIdx="0" presStyleCnt="3" custLinFactX="33226" custLinFactNeighborX="100000"/>
      <dgm:spPr/>
      <dgm:t>
        <a:bodyPr/>
        <a:lstStyle/>
        <a:p>
          <a:endParaRPr lang="en-US"/>
        </a:p>
      </dgm:t>
    </dgm:pt>
    <dgm:pt modelId="{A75F2A1E-696A-48C7-AD0A-50A5D6FF7E3C}" type="pres">
      <dgm:prSet presAssocID="{491ACBF2-2442-486A-87F8-6BE9CEAA3C4E}" presName="img" presStyleLbl="fgImgPlace1" presStyleIdx="0" presStyleCnt="3"/>
      <dgm:spPr>
        <a:blipFill rotWithShape="1">
          <a:blip xmlns:r="http://schemas.openxmlformats.org/officeDocument/2006/relationships" r:embed="rId1"/>
          <a:srcRect/>
          <a:stretch>
            <a:fillRect t="-1000" b="-1000"/>
          </a:stretch>
        </a:blipFill>
      </dgm:spPr>
    </dgm:pt>
    <dgm:pt modelId="{B42D4430-917F-44DC-B1F2-105C49D0767B}" type="pres">
      <dgm:prSet presAssocID="{491ACBF2-2442-486A-87F8-6BE9CEAA3C4E}" presName="text" presStyleLbl="node1" presStyleIdx="0" presStyleCnt="3">
        <dgm:presLayoutVars>
          <dgm:bulletEnabled val="1"/>
        </dgm:presLayoutVars>
      </dgm:prSet>
      <dgm:spPr/>
      <dgm:t>
        <a:bodyPr/>
        <a:lstStyle/>
        <a:p>
          <a:endParaRPr lang="en-US"/>
        </a:p>
      </dgm:t>
    </dgm:pt>
    <dgm:pt modelId="{BB6D9857-B1F5-4700-9105-992B23D41447}" type="pres">
      <dgm:prSet presAssocID="{EA8DDE8E-F2E2-4AE0-8829-8576FAD8F602}" presName="spacer" presStyleCnt="0"/>
      <dgm:spPr/>
    </dgm:pt>
    <dgm:pt modelId="{D91E33EF-9737-4B65-ABAF-C5CBA9F0833D}" type="pres">
      <dgm:prSet presAssocID="{2874DCC6-74AD-4E02-ACB8-6C0ED0009CE7}" presName="comp" presStyleCnt="0"/>
      <dgm:spPr/>
    </dgm:pt>
    <dgm:pt modelId="{58CE448F-4CDA-47B9-8D4E-E620E615E868}" type="pres">
      <dgm:prSet presAssocID="{2874DCC6-74AD-4E02-ACB8-6C0ED0009CE7}" presName="box" presStyleLbl="node1" presStyleIdx="1" presStyleCnt="3" custScaleY="135854"/>
      <dgm:spPr/>
      <dgm:t>
        <a:bodyPr/>
        <a:lstStyle/>
        <a:p>
          <a:endParaRPr lang="en-US"/>
        </a:p>
      </dgm:t>
    </dgm:pt>
    <dgm:pt modelId="{2EFF3F3C-BE27-4C5F-B522-0F558F14CFBC}" type="pres">
      <dgm:prSet presAssocID="{2874DCC6-74AD-4E02-ACB8-6C0ED0009CE7}" presName="img" presStyleLbl="fgImgPlace1" presStyleIdx="1" presStyleCnt="3"/>
      <dgm:spPr>
        <a:blipFill rotWithShape="1">
          <a:blip xmlns:r="http://schemas.openxmlformats.org/officeDocument/2006/relationships" r:embed="rId2"/>
          <a:srcRect/>
          <a:stretch>
            <a:fillRect t="-1000" b="-1000"/>
          </a:stretch>
        </a:blipFill>
      </dgm:spPr>
    </dgm:pt>
    <dgm:pt modelId="{0B632814-B602-4810-A643-AAAE227330B0}" type="pres">
      <dgm:prSet presAssocID="{2874DCC6-74AD-4E02-ACB8-6C0ED0009CE7}" presName="text" presStyleLbl="node1" presStyleIdx="1" presStyleCnt="3">
        <dgm:presLayoutVars>
          <dgm:bulletEnabled val="1"/>
        </dgm:presLayoutVars>
      </dgm:prSet>
      <dgm:spPr/>
      <dgm:t>
        <a:bodyPr/>
        <a:lstStyle/>
        <a:p>
          <a:endParaRPr lang="en-US"/>
        </a:p>
      </dgm:t>
    </dgm:pt>
    <dgm:pt modelId="{DD082FF2-35F5-4541-A4D9-3BD49BC5A146}" type="pres">
      <dgm:prSet presAssocID="{EB3FFB8A-E8C6-4CEE-A4EE-5B7D2396C29B}" presName="spacer" presStyleCnt="0"/>
      <dgm:spPr/>
    </dgm:pt>
    <dgm:pt modelId="{4BCB01CC-A0A1-4F77-ACAD-6F3CC3092336}" type="pres">
      <dgm:prSet presAssocID="{4027C87A-73BF-423A-9284-DB8B2A764772}" presName="comp" presStyleCnt="0"/>
      <dgm:spPr/>
    </dgm:pt>
    <dgm:pt modelId="{F0131FEA-C717-4A69-A815-27911B416522}" type="pres">
      <dgm:prSet presAssocID="{4027C87A-73BF-423A-9284-DB8B2A764772}" presName="box" presStyleLbl="node1" presStyleIdx="2" presStyleCnt="3" custLinFactX="5598" custLinFactNeighborX="100000"/>
      <dgm:spPr/>
      <dgm:t>
        <a:bodyPr/>
        <a:lstStyle/>
        <a:p>
          <a:endParaRPr lang="en-US"/>
        </a:p>
      </dgm:t>
    </dgm:pt>
    <dgm:pt modelId="{31976DD8-B418-4ED3-8229-F15EABA90C96}" type="pres">
      <dgm:prSet presAssocID="{4027C87A-73BF-423A-9284-DB8B2A764772}" presName="img" presStyleLbl="fgImgPlace1" presStyleIdx="2" presStyleCnt="3"/>
      <dgm:spPr>
        <a:blipFill rotWithShape="1">
          <a:blip xmlns:r="http://schemas.openxmlformats.org/officeDocument/2006/relationships" r:embed="rId3"/>
          <a:srcRect/>
          <a:stretch>
            <a:fillRect t="-1000" b="-1000"/>
          </a:stretch>
        </a:blipFill>
      </dgm:spPr>
    </dgm:pt>
    <dgm:pt modelId="{94460311-BF37-45CA-A363-D1094B87F6D9}" type="pres">
      <dgm:prSet presAssocID="{4027C87A-73BF-423A-9284-DB8B2A764772}" presName="text" presStyleLbl="node1" presStyleIdx="2" presStyleCnt="3">
        <dgm:presLayoutVars>
          <dgm:bulletEnabled val="1"/>
        </dgm:presLayoutVars>
      </dgm:prSet>
      <dgm:spPr/>
      <dgm:t>
        <a:bodyPr/>
        <a:lstStyle/>
        <a:p>
          <a:endParaRPr lang="en-US"/>
        </a:p>
      </dgm:t>
    </dgm:pt>
  </dgm:ptLst>
  <dgm:cxnLst>
    <dgm:cxn modelId="{2D05BCF7-5531-48BE-9E95-4AB198338517}" type="presOf" srcId="{491ACBF2-2442-486A-87F8-6BE9CEAA3C4E}" destId="{B42D4430-917F-44DC-B1F2-105C49D0767B}" srcOrd="1" destOrd="0" presId="urn:microsoft.com/office/officeart/2005/8/layout/vList4"/>
    <dgm:cxn modelId="{779075B9-529A-4BE5-9B16-E45FFB027840}" type="presOf" srcId="{4027C87A-73BF-423A-9284-DB8B2A764772}" destId="{94460311-BF37-45CA-A363-D1094B87F6D9}" srcOrd="1" destOrd="0" presId="urn:microsoft.com/office/officeart/2005/8/layout/vList4"/>
    <dgm:cxn modelId="{4BE0CEE4-AEAB-4DFA-AC23-050EEB620038}" type="presOf" srcId="{2874DCC6-74AD-4E02-ACB8-6C0ED0009CE7}" destId="{0B632814-B602-4810-A643-AAAE227330B0}" srcOrd="1" destOrd="0" presId="urn:microsoft.com/office/officeart/2005/8/layout/vList4"/>
    <dgm:cxn modelId="{C65A5A8D-964B-43FF-BA1F-FECF37C24E75}" srcId="{4FBCA91E-D8DF-4A93-AD5F-0A7D670F3A6E}" destId="{4027C87A-73BF-423A-9284-DB8B2A764772}" srcOrd="2" destOrd="0" parTransId="{F8F445F2-CE28-476C-9BA5-588777427BE1}" sibTransId="{0521E13F-45ED-4DE0-BF3B-6AE066DC3ECC}"/>
    <dgm:cxn modelId="{7A882A1F-2DD9-4DE1-A129-D4B7741146A0}" type="presOf" srcId="{2874DCC6-74AD-4E02-ACB8-6C0ED0009CE7}" destId="{58CE448F-4CDA-47B9-8D4E-E620E615E868}" srcOrd="0" destOrd="0" presId="urn:microsoft.com/office/officeart/2005/8/layout/vList4"/>
    <dgm:cxn modelId="{F57BE772-07F7-4DDE-B621-7CC57E2D8645}" type="presOf" srcId="{491ACBF2-2442-486A-87F8-6BE9CEAA3C4E}" destId="{2CED3924-0540-488C-8E58-0AB1160962EE}" srcOrd="0" destOrd="0" presId="urn:microsoft.com/office/officeart/2005/8/layout/vList4"/>
    <dgm:cxn modelId="{ECDB4D53-A352-4660-8FD7-A18F421988CA}" srcId="{4FBCA91E-D8DF-4A93-AD5F-0A7D670F3A6E}" destId="{491ACBF2-2442-486A-87F8-6BE9CEAA3C4E}" srcOrd="0" destOrd="0" parTransId="{01786C98-AE12-4EA8-83E2-75FD49A6121B}" sibTransId="{EA8DDE8E-F2E2-4AE0-8829-8576FAD8F602}"/>
    <dgm:cxn modelId="{AB846D94-702C-40A7-A684-4C52BE76077C}" srcId="{4FBCA91E-D8DF-4A93-AD5F-0A7D670F3A6E}" destId="{2874DCC6-74AD-4E02-ACB8-6C0ED0009CE7}" srcOrd="1" destOrd="0" parTransId="{0F6CB4A7-F381-4733-A179-345D941BEC66}" sibTransId="{EB3FFB8A-E8C6-4CEE-A4EE-5B7D2396C29B}"/>
    <dgm:cxn modelId="{BF6A64B7-2BB2-4119-914A-F959CC6D9A25}" type="presOf" srcId="{4FBCA91E-D8DF-4A93-AD5F-0A7D670F3A6E}" destId="{17C46925-E8AE-4B14-AE07-E804021F9679}" srcOrd="0" destOrd="0" presId="urn:microsoft.com/office/officeart/2005/8/layout/vList4"/>
    <dgm:cxn modelId="{8EE052E6-E740-4D92-AA5E-5D15B854CC94}" type="presOf" srcId="{4027C87A-73BF-423A-9284-DB8B2A764772}" destId="{F0131FEA-C717-4A69-A815-27911B416522}" srcOrd="0" destOrd="0" presId="urn:microsoft.com/office/officeart/2005/8/layout/vList4"/>
    <dgm:cxn modelId="{DFBF9BA2-1211-4AFC-9E74-8BACB1336B31}" type="presParOf" srcId="{17C46925-E8AE-4B14-AE07-E804021F9679}" destId="{9D50D2A8-DC53-4E32-9882-45606E0E2DF2}" srcOrd="0" destOrd="0" presId="urn:microsoft.com/office/officeart/2005/8/layout/vList4"/>
    <dgm:cxn modelId="{F21A5262-C13D-4CAC-BA15-F1DEBBCE8BCF}" type="presParOf" srcId="{9D50D2A8-DC53-4E32-9882-45606E0E2DF2}" destId="{2CED3924-0540-488C-8E58-0AB1160962EE}" srcOrd="0" destOrd="0" presId="urn:microsoft.com/office/officeart/2005/8/layout/vList4"/>
    <dgm:cxn modelId="{CD0107BD-C544-4845-82FD-824F8CDA6CF9}" type="presParOf" srcId="{9D50D2A8-DC53-4E32-9882-45606E0E2DF2}" destId="{A75F2A1E-696A-48C7-AD0A-50A5D6FF7E3C}" srcOrd="1" destOrd="0" presId="urn:microsoft.com/office/officeart/2005/8/layout/vList4"/>
    <dgm:cxn modelId="{4B87D166-3EA3-401F-93D4-7FF799DADE91}" type="presParOf" srcId="{9D50D2A8-DC53-4E32-9882-45606E0E2DF2}" destId="{B42D4430-917F-44DC-B1F2-105C49D0767B}" srcOrd="2" destOrd="0" presId="urn:microsoft.com/office/officeart/2005/8/layout/vList4"/>
    <dgm:cxn modelId="{5058C3E5-4FA3-4A48-B0B1-B6643D325D15}" type="presParOf" srcId="{17C46925-E8AE-4B14-AE07-E804021F9679}" destId="{BB6D9857-B1F5-4700-9105-992B23D41447}" srcOrd="1" destOrd="0" presId="urn:microsoft.com/office/officeart/2005/8/layout/vList4"/>
    <dgm:cxn modelId="{16D3AB71-6335-4744-94E2-57A915E639F0}" type="presParOf" srcId="{17C46925-E8AE-4B14-AE07-E804021F9679}" destId="{D91E33EF-9737-4B65-ABAF-C5CBA9F0833D}" srcOrd="2" destOrd="0" presId="urn:microsoft.com/office/officeart/2005/8/layout/vList4"/>
    <dgm:cxn modelId="{3C1A25F2-BF3E-4003-89BD-6A8CB55FAE72}" type="presParOf" srcId="{D91E33EF-9737-4B65-ABAF-C5CBA9F0833D}" destId="{58CE448F-4CDA-47B9-8D4E-E620E615E868}" srcOrd="0" destOrd="0" presId="urn:microsoft.com/office/officeart/2005/8/layout/vList4"/>
    <dgm:cxn modelId="{A93BB7F9-0C82-4AB1-B72E-408A033B17E7}" type="presParOf" srcId="{D91E33EF-9737-4B65-ABAF-C5CBA9F0833D}" destId="{2EFF3F3C-BE27-4C5F-B522-0F558F14CFBC}" srcOrd="1" destOrd="0" presId="urn:microsoft.com/office/officeart/2005/8/layout/vList4"/>
    <dgm:cxn modelId="{85552E76-3D73-4C01-884F-54A35F8C7349}" type="presParOf" srcId="{D91E33EF-9737-4B65-ABAF-C5CBA9F0833D}" destId="{0B632814-B602-4810-A643-AAAE227330B0}" srcOrd="2" destOrd="0" presId="urn:microsoft.com/office/officeart/2005/8/layout/vList4"/>
    <dgm:cxn modelId="{592746A8-CA27-461D-8A12-994FAFD8F9D3}" type="presParOf" srcId="{17C46925-E8AE-4B14-AE07-E804021F9679}" destId="{DD082FF2-35F5-4541-A4D9-3BD49BC5A146}" srcOrd="3" destOrd="0" presId="urn:microsoft.com/office/officeart/2005/8/layout/vList4"/>
    <dgm:cxn modelId="{FFB6C835-8FBA-4609-ABF4-A57B75E2ACDC}" type="presParOf" srcId="{17C46925-E8AE-4B14-AE07-E804021F9679}" destId="{4BCB01CC-A0A1-4F77-ACAD-6F3CC3092336}" srcOrd="4" destOrd="0" presId="urn:microsoft.com/office/officeart/2005/8/layout/vList4"/>
    <dgm:cxn modelId="{B737749F-E2DA-4BE1-BAC9-DE6ECCB0F125}" type="presParOf" srcId="{4BCB01CC-A0A1-4F77-ACAD-6F3CC3092336}" destId="{F0131FEA-C717-4A69-A815-27911B416522}" srcOrd="0" destOrd="0" presId="urn:microsoft.com/office/officeart/2005/8/layout/vList4"/>
    <dgm:cxn modelId="{20BEC163-3894-4B07-B5CD-B083229A8398}" type="presParOf" srcId="{4BCB01CC-A0A1-4F77-ACAD-6F3CC3092336}" destId="{31976DD8-B418-4ED3-8229-F15EABA90C96}" srcOrd="1" destOrd="0" presId="urn:microsoft.com/office/officeart/2005/8/layout/vList4"/>
    <dgm:cxn modelId="{9F47AF99-9F7E-4312-9670-0F06BF59E816}" type="presParOf" srcId="{4BCB01CC-A0A1-4F77-ACAD-6F3CC3092336}" destId="{94460311-BF37-45CA-A363-D1094B87F6D9}" srcOrd="2" destOrd="0" presId="urn:microsoft.com/office/officeart/2005/8/layout/vList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BCA91E-D8DF-4A93-AD5F-0A7D670F3A6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91ACBF2-2442-486A-87F8-6BE9CEAA3C4E}">
      <dgm:prSet custT="1"/>
      <dgm:spPr/>
      <dgm:t>
        <a:bodyPr/>
        <a:lstStyle/>
        <a:p>
          <a:r>
            <a:rPr lang="en-US" sz="2800" b="1" dirty="0" smtClean="0"/>
            <a:t>Target hardware</a:t>
          </a:r>
          <a:r>
            <a:rPr lang="en-US" sz="2800" dirty="0" smtClean="0"/>
            <a:t>: You can choose either Desktop/Console or Mobile/Tablet. </a:t>
          </a:r>
          <a:endParaRPr lang="en-US" sz="2800" dirty="0"/>
        </a:p>
      </dgm:t>
    </dgm:pt>
    <dgm:pt modelId="{01786C98-AE12-4EA8-83E2-75FD49A6121B}" type="parTrans" cxnId="{ECDB4D53-A352-4660-8FD7-A18F421988CA}">
      <dgm:prSet/>
      <dgm:spPr/>
      <dgm:t>
        <a:bodyPr/>
        <a:lstStyle/>
        <a:p>
          <a:endParaRPr lang="en-US"/>
        </a:p>
      </dgm:t>
    </dgm:pt>
    <dgm:pt modelId="{EA8DDE8E-F2E2-4AE0-8829-8576FAD8F602}" type="sibTrans" cxnId="{ECDB4D53-A352-4660-8FD7-A18F421988CA}">
      <dgm:prSet/>
      <dgm:spPr/>
      <dgm:t>
        <a:bodyPr/>
        <a:lstStyle/>
        <a:p>
          <a:endParaRPr lang="en-US"/>
        </a:p>
      </dgm:t>
    </dgm:pt>
    <dgm:pt modelId="{2874DCC6-74AD-4E02-ACB8-6C0ED0009CE7}">
      <dgm:prSet custT="1"/>
      <dgm:spPr/>
      <dgm:t>
        <a:bodyPr/>
        <a:lstStyle/>
        <a:p>
          <a:r>
            <a:rPr lang="en-US" sz="2800" b="1" dirty="0" smtClean="0"/>
            <a:t>Target graphics</a:t>
          </a:r>
          <a:r>
            <a:rPr lang="en-US" sz="2800" dirty="0" smtClean="0"/>
            <a:t>: You can choose between Maximum Quality and Scalable 3D or 2D. These options change the project’s default settings for content development. </a:t>
          </a:r>
          <a:endParaRPr lang="en-US" sz="2800" dirty="0"/>
        </a:p>
      </dgm:t>
    </dgm:pt>
    <dgm:pt modelId="{0F6CB4A7-F381-4733-A179-345D941BEC66}" type="parTrans" cxnId="{AB846D94-702C-40A7-A684-4C52BE76077C}">
      <dgm:prSet/>
      <dgm:spPr/>
      <dgm:t>
        <a:bodyPr/>
        <a:lstStyle/>
        <a:p>
          <a:endParaRPr lang="en-US"/>
        </a:p>
      </dgm:t>
    </dgm:pt>
    <dgm:pt modelId="{EB3FFB8A-E8C6-4CEE-A4EE-5B7D2396C29B}" type="sibTrans" cxnId="{AB846D94-702C-40A7-A684-4C52BE76077C}">
      <dgm:prSet/>
      <dgm:spPr/>
      <dgm:t>
        <a:bodyPr/>
        <a:lstStyle/>
        <a:p>
          <a:endParaRPr lang="en-US"/>
        </a:p>
      </dgm:t>
    </dgm:pt>
    <dgm:pt modelId="{4027C87A-73BF-423A-9284-DB8B2A764772}">
      <dgm:prSet custT="1"/>
      <dgm:spPr/>
      <dgm:t>
        <a:bodyPr/>
        <a:lstStyle/>
        <a:p>
          <a:r>
            <a:rPr lang="en-US" sz="2800" b="1" dirty="0" smtClean="0"/>
            <a:t>Starter content</a:t>
          </a:r>
          <a:r>
            <a:rPr lang="en-US" sz="2800" dirty="0" smtClean="0"/>
            <a:t>: You can add basic assets to your project to work with.</a:t>
          </a:r>
          <a:endParaRPr lang="en-US" sz="2800" dirty="0"/>
        </a:p>
      </dgm:t>
    </dgm:pt>
    <dgm:pt modelId="{F8F445F2-CE28-476C-9BA5-588777427BE1}" type="parTrans" cxnId="{C65A5A8D-964B-43FF-BA1F-FECF37C24E75}">
      <dgm:prSet/>
      <dgm:spPr/>
      <dgm:t>
        <a:bodyPr/>
        <a:lstStyle/>
        <a:p>
          <a:endParaRPr lang="en-US"/>
        </a:p>
      </dgm:t>
    </dgm:pt>
    <dgm:pt modelId="{0521E13F-45ED-4DE0-BF3B-6AE066DC3ECC}" type="sibTrans" cxnId="{C65A5A8D-964B-43FF-BA1F-FECF37C24E75}">
      <dgm:prSet/>
      <dgm:spPr/>
      <dgm:t>
        <a:bodyPr/>
        <a:lstStyle/>
        <a:p>
          <a:endParaRPr lang="en-US"/>
        </a:p>
      </dgm:t>
    </dgm:pt>
    <dgm:pt modelId="{17C46925-E8AE-4B14-AE07-E804021F9679}" type="pres">
      <dgm:prSet presAssocID="{4FBCA91E-D8DF-4A93-AD5F-0A7D670F3A6E}" presName="linear" presStyleCnt="0">
        <dgm:presLayoutVars>
          <dgm:dir/>
          <dgm:resizeHandles val="exact"/>
        </dgm:presLayoutVars>
      </dgm:prSet>
      <dgm:spPr/>
      <dgm:t>
        <a:bodyPr/>
        <a:lstStyle/>
        <a:p>
          <a:endParaRPr lang="en-US"/>
        </a:p>
      </dgm:t>
    </dgm:pt>
    <dgm:pt modelId="{9D50D2A8-DC53-4E32-9882-45606E0E2DF2}" type="pres">
      <dgm:prSet presAssocID="{491ACBF2-2442-486A-87F8-6BE9CEAA3C4E}" presName="comp" presStyleCnt="0"/>
      <dgm:spPr/>
    </dgm:pt>
    <dgm:pt modelId="{2CED3924-0540-488C-8E58-0AB1160962EE}" type="pres">
      <dgm:prSet presAssocID="{491ACBF2-2442-486A-87F8-6BE9CEAA3C4E}" presName="box" presStyleLbl="node1" presStyleIdx="0" presStyleCnt="3" custLinFactX="33226" custLinFactNeighborX="100000"/>
      <dgm:spPr/>
      <dgm:t>
        <a:bodyPr/>
        <a:lstStyle/>
        <a:p>
          <a:endParaRPr lang="en-US"/>
        </a:p>
      </dgm:t>
    </dgm:pt>
    <dgm:pt modelId="{A75F2A1E-696A-48C7-AD0A-50A5D6FF7E3C}" type="pres">
      <dgm:prSet presAssocID="{491ACBF2-2442-486A-87F8-6BE9CEAA3C4E}" presName="img" presStyleLbl="fgImgPlace1" presStyleIdx="0" presStyleCnt="3"/>
      <dgm:spPr>
        <a:blipFill rotWithShape="1">
          <a:blip xmlns:r="http://schemas.openxmlformats.org/officeDocument/2006/relationships" r:embed="rId1"/>
          <a:srcRect/>
          <a:stretch>
            <a:fillRect t="-1000" b="-1000"/>
          </a:stretch>
        </a:blipFill>
      </dgm:spPr>
    </dgm:pt>
    <dgm:pt modelId="{B42D4430-917F-44DC-B1F2-105C49D0767B}" type="pres">
      <dgm:prSet presAssocID="{491ACBF2-2442-486A-87F8-6BE9CEAA3C4E}" presName="text" presStyleLbl="node1" presStyleIdx="0" presStyleCnt="3">
        <dgm:presLayoutVars>
          <dgm:bulletEnabled val="1"/>
        </dgm:presLayoutVars>
      </dgm:prSet>
      <dgm:spPr/>
      <dgm:t>
        <a:bodyPr/>
        <a:lstStyle/>
        <a:p>
          <a:endParaRPr lang="en-US"/>
        </a:p>
      </dgm:t>
    </dgm:pt>
    <dgm:pt modelId="{BB6D9857-B1F5-4700-9105-992B23D41447}" type="pres">
      <dgm:prSet presAssocID="{EA8DDE8E-F2E2-4AE0-8829-8576FAD8F602}" presName="spacer" presStyleCnt="0"/>
      <dgm:spPr/>
    </dgm:pt>
    <dgm:pt modelId="{D91E33EF-9737-4B65-ABAF-C5CBA9F0833D}" type="pres">
      <dgm:prSet presAssocID="{2874DCC6-74AD-4E02-ACB8-6C0ED0009CE7}" presName="comp" presStyleCnt="0"/>
      <dgm:spPr/>
    </dgm:pt>
    <dgm:pt modelId="{58CE448F-4CDA-47B9-8D4E-E620E615E868}" type="pres">
      <dgm:prSet presAssocID="{2874DCC6-74AD-4E02-ACB8-6C0ED0009CE7}" presName="box" presStyleLbl="node1" presStyleIdx="1" presStyleCnt="3" custScaleY="135854"/>
      <dgm:spPr/>
      <dgm:t>
        <a:bodyPr/>
        <a:lstStyle/>
        <a:p>
          <a:endParaRPr lang="en-US"/>
        </a:p>
      </dgm:t>
    </dgm:pt>
    <dgm:pt modelId="{2EFF3F3C-BE27-4C5F-B522-0F558F14CFBC}" type="pres">
      <dgm:prSet presAssocID="{2874DCC6-74AD-4E02-ACB8-6C0ED0009CE7}" presName="img" presStyleLbl="fgImgPlace1" presStyleIdx="1" presStyleCnt="3"/>
      <dgm:spPr>
        <a:blipFill rotWithShape="1">
          <a:blip xmlns:r="http://schemas.openxmlformats.org/officeDocument/2006/relationships" r:embed="rId2"/>
          <a:srcRect/>
          <a:stretch>
            <a:fillRect t="-1000" b="-1000"/>
          </a:stretch>
        </a:blipFill>
      </dgm:spPr>
    </dgm:pt>
    <dgm:pt modelId="{0B632814-B602-4810-A643-AAAE227330B0}" type="pres">
      <dgm:prSet presAssocID="{2874DCC6-74AD-4E02-ACB8-6C0ED0009CE7}" presName="text" presStyleLbl="node1" presStyleIdx="1" presStyleCnt="3">
        <dgm:presLayoutVars>
          <dgm:bulletEnabled val="1"/>
        </dgm:presLayoutVars>
      </dgm:prSet>
      <dgm:spPr/>
      <dgm:t>
        <a:bodyPr/>
        <a:lstStyle/>
        <a:p>
          <a:endParaRPr lang="en-US"/>
        </a:p>
      </dgm:t>
    </dgm:pt>
    <dgm:pt modelId="{DD082FF2-35F5-4541-A4D9-3BD49BC5A146}" type="pres">
      <dgm:prSet presAssocID="{EB3FFB8A-E8C6-4CEE-A4EE-5B7D2396C29B}" presName="spacer" presStyleCnt="0"/>
      <dgm:spPr/>
    </dgm:pt>
    <dgm:pt modelId="{4BCB01CC-A0A1-4F77-ACAD-6F3CC3092336}" type="pres">
      <dgm:prSet presAssocID="{4027C87A-73BF-423A-9284-DB8B2A764772}" presName="comp" presStyleCnt="0"/>
      <dgm:spPr/>
    </dgm:pt>
    <dgm:pt modelId="{F0131FEA-C717-4A69-A815-27911B416522}" type="pres">
      <dgm:prSet presAssocID="{4027C87A-73BF-423A-9284-DB8B2A764772}" presName="box" presStyleLbl="node1" presStyleIdx="2" presStyleCnt="3" custLinFactX="5598" custLinFactNeighborX="100000"/>
      <dgm:spPr/>
      <dgm:t>
        <a:bodyPr/>
        <a:lstStyle/>
        <a:p>
          <a:endParaRPr lang="en-US"/>
        </a:p>
      </dgm:t>
    </dgm:pt>
    <dgm:pt modelId="{31976DD8-B418-4ED3-8229-F15EABA90C96}" type="pres">
      <dgm:prSet presAssocID="{4027C87A-73BF-423A-9284-DB8B2A764772}" presName="img" presStyleLbl="fgImgPlace1" presStyleIdx="2" presStyleCnt="3"/>
      <dgm:spPr>
        <a:blipFill rotWithShape="1">
          <a:blip xmlns:r="http://schemas.openxmlformats.org/officeDocument/2006/relationships" r:embed="rId3"/>
          <a:srcRect/>
          <a:stretch>
            <a:fillRect t="-1000" b="-1000"/>
          </a:stretch>
        </a:blipFill>
      </dgm:spPr>
    </dgm:pt>
    <dgm:pt modelId="{94460311-BF37-45CA-A363-D1094B87F6D9}" type="pres">
      <dgm:prSet presAssocID="{4027C87A-73BF-423A-9284-DB8B2A764772}" presName="text" presStyleLbl="node1" presStyleIdx="2" presStyleCnt="3">
        <dgm:presLayoutVars>
          <dgm:bulletEnabled val="1"/>
        </dgm:presLayoutVars>
      </dgm:prSet>
      <dgm:spPr/>
      <dgm:t>
        <a:bodyPr/>
        <a:lstStyle/>
        <a:p>
          <a:endParaRPr lang="en-US"/>
        </a:p>
      </dgm:t>
    </dgm:pt>
  </dgm:ptLst>
  <dgm:cxnLst>
    <dgm:cxn modelId="{9185E060-C903-4E1E-8975-9E59551E99F5}" type="presOf" srcId="{491ACBF2-2442-486A-87F8-6BE9CEAA3C4E}" destId="{2CED3924-0540-488C-8E58-0AB1160962EE}" srcOrd="0" destOrd="0" presId="urn:microsoft.com/office/officeart/2005/8/layout/vList4"/>
    <dgm:cxn modelId="{00E26A8A-9A83-40AD-900E-1A67854C4BC6}" type="presOf" srcId="{491ACBF2-2442-486A-87F8-6BE9CEAA3C4E}" destId="{B42D4430-917F-44DC-B1F2-105C49D0767B}" srcOrd="1" destOrd="0" presId="urn:microsoft.com/office/officeart/2005/8/layout/vList4"/>
    <dgm:cxn modelId="{53FFD17A-8EC2-4E33-BC11-65200A7E7D77}" type="presOf" srcId="{2874DCC6-74AD-4E02-ACB8-6C0ED0009CE7}" destId="{58CE448F-4CDA-47B9-8D4E-E620E615E868}" srcOrd="0" destOrd="0" presId="urn:microsoft.com/office/officeart/2005/8/layout/vList4"/>
    <dgm:cxn modelId="{DCA024B2-9404-43EF-BBEC-5EBFAA5F059F}" type="presOf" srcId="{4027C87A-73BF-423A-9284-DB8B2A764772}" destId="{94460311-BF37-45CA-A363-D1094B87F6D9}" srcOrd="1" destOrd="0" presId="urn:microsoft.com/office/officeart/2005/8/layout/vList4"/>
    <dgm:cxn modelId="{747D5F50-5B5A-47F8-8EBD-A36F41691FFC}" type="presOf" srcId="{4027C87A-73BF-423A-9284-DB8B2A764772}" destId="{F0131FEA-C717-4A69-A815-27911B416522}" srcOrd="0" destOrd="0" presId="urn:microsoft.com/office/officeart/2005/8/layout/vList4"/>
    <dgm:cxn modelId="{19E3552C-77A0-40E5-AD21-55A8115EEC4E}" type="presOf" srcId="{4FBCA91E-D8DF-4A93-AD5F-0A7D670F3A6E}" destId="{17C46925-E8AE-4B14-AE07-E804021F9679}" srcOrd="0" destOrd="0" presId="urn:microsoft.com/office/officeart/2005/8/layout/vList4"/>
    <dgm:cxn modelId="{C65A5A8D-964B-43FF-BA1F-FECF37C24E75}" srcId="{4FBCA91E-D8DF-4A93-AD5F-0A7D670F3A6E}" destId="{4027C87A-73BF-423A-9284-DB8B2A764772}" srcOrd="2" destOrd="0" parTransId="{F8F445F2-CE28-476C-9BA5-588777427BE1}" sibTransId="{0521E13F-45ED-4DE0-BF3B-6AE066DC3ECC}"/>
    <dgm:cxn modelId="{ECDB4D53-A352-4660-8FD7-A18F421988CA}" srcId="{4FBCA91E-D8DF-4A93-AD5F-0A7D670F3A6E}" destId="{491ACBF2-2442-486A-87F8-6BE9CEAA3C4E}" srcOrd="0" destOrd="0" parTransId="{01786C98-AE12-4EA8-83E2-75FD49A6121B}" sibTransId="{EA8DDE8E-F2E2-4AE0-8829-8576FAD8F602}"/>
    <dgm:cxn modelId="{AB846D94-702C-40A7-A684-4C52BE76077C}" srcId="{4FBCA91E-D8DF-4A93-AD5F-0A7D670F3A6E}" destId="{2874DCC6-74AD-4E02-ACB8-6C0ED0009CE7}" srcOrd="1" destOrd="0" parTransId="{0F6CB4A7-F381-4733-A179-345D941BEC66}" sibTransId="{EB3FFB8A-E8C6-4CEE-A4EE-5B7D2396C29B}"/>
    <dgm:cxn modelId="{A4719323-41E1-4487-B332-0CB91B0F7AE3}" type="presOf" srcId="{2874DCC6-74AD-4E02-ACB8-6C0ED0009CE7}" destId="{0B632814-B602-4810-A643-AAAE227330B0}" srcOrd="1" destOrd="0" presId="urn:microsoft.com/office/officeart/2005/8/layout/vList4"/>
    <dgm:cxn modelId="{13F332D5-3BBE-46BF-A1D3-1675637B8A10}" type="presParOf" srcId="{17C46925-E8AE-4B14-AE07-E804021F9679}" destId="{9D50D2A8-DC53-4E32-9882-45606E0E2DF2}" srcOrd="0" destOrd="0" presId="urn:microsoft.com/office/officeart/2005/8/layout/vList4"/>
    <dgm:cxn modelId="{9987A7C1-192F-40EE-805D-29354CDE2C71}" type="presParOf" srcId="{9D50D2A8-DC53-4E32-9882-45606E0E2DF2}" destId="{2CED3924-0540-488C-8E58-0AB1160962EE}" srcOrd="0" destOrd="0" presId="urn:microsoft.com/office/officeart/2005/8/layout/vList4"/>
    <dgm:cxn modelId="{898BDD20-7AB2-4F35-8947-68BD6DEE9401}" type="presParOf" srcId="{9D50D2A8-DC53-4E32-9882-45606E0E2DF2}" destId="{A75F2A1E-696A-48C7-AD0A-50A5D6FF7E3C}" srcOrd="1" destOrd="0" presId="urn:microsoft.com/office/officeart/2005/8/layout/vList4"/>
    <dgm:cxn modelId="{7B9ECEAB-E496-4914-A620-580BC807F521}" type="presParOf" srcId="{9D50D2A8-DC53-4E32-9882-45606E0E2DF2}" destId="{B42D4430-917F-44DC-B1F2-105C49D0767B}" srcOrd="2" destOrd="0" presId="urn:microsoft.com/office/officeart/2005/8/layout/vList4"/>
    <dgm:cxn modelId="{09EBA36F-7861-40A2-AAF9-87FA55339F24}" type="presParOf" srcId="{17C46925-E8AE-4B14-AE07-E804021F9679}" destId="{BB6D9857-B1F5-4700-9105-992B23D41447}" srcOrd="1" destOrd="0" presId="urn:microsoft.com/office/officeart/2005/8/layout/vList4"/>
    <dgm:cxn modelId="{FD278E1A-0CD7-4590-AEC2-73B81A9DB804}" type="presParOf" srcId="{17C46925-E8AE-4B14-AE07-E804021F9679}" destId="{D91E33EF-9737-4B65-ABAF-C5CBA9F0833D}" srcOrd="2" destOrd="0" presId="urn:microsoft.com/office/officeart/2005/8/layout/vList4"/>
    <dgm:cxn modelId="{DF708C82-60E4-45D5-A1A9-A5D2B1A39964}" type="presParOf" srcId="{D91E33EF-9737-4B65-ABAF-C5CBA9F0833D}" destId="{58CE448F-4CDA-47B9-8D4E-E620E615E868}" srcOrd="0" destOrd="0" presId="urn:microsoft.com/office/officeart/2005/8/layout/vList4"/>
    <dgm:cxn modelId="{BFACA279-66A8-49B3-877D-4B4B39A5305A}" type="presParOf" srcId="{D91E33EF-9737-4B65-ABAF-C5CBA9F0833D}" destId="{2EFF3F3C-BE27-4C5F-B522-0F558F14CFBC}" srcOrd="1" destOrd="0" presId="urn:microsoft.com/office/officeart/2005/8/layout/vList4"/>
    <dgm:cxn modelId="{E27BAE03-20D9-46AE-97C0-9DF231164E0A}" type="presParOf" srcId="{D91E33EF-9737-4B65-ABAF-C5CBA9F0833D}" destId="{0B632814-B602-4810-A643-AAAE227330B0}" srcOrd="2" destOrd="0" presId="urn:microsoft.com/office/officeart/2005/8/layout/vList4"/>
    <dgm:cxn modelId="{45441A67-4211-47CF-8194-B45EF0DAEB03}" type="presParOf" srcId="{17C46925-E8AE-4B14-AE07-E804021F9679}" destId="{DD082FF2-35F5-4541-A4D9-3BD49BC5A146}" srcOrd="3" destOrd="0" presId="urn:microsoft.com/office/officeart/2005/8/layout/vList4"/>
    <dgm:cxn modelId="{E7DA94AB-F929-48E1-9E7D-ACAD038DC74E}" type="presParOf" srcId="{17C46925-E8AE-4B14-AE07-E804021F9679}" destId="{4BCB01CC-A0A1-4F77-ACAD-6F3CC3092336}" srcOrd="4" destOrd="0" presId="urn:microsoft.com/office/officeart/2005/8/layout/vList4"/>
    <dgm:cxn modelId="{755DC42E-15AC-4F89-BF00-DBD211FD39A0}" type="presParOf" srcId="{4BCB01CC-A0A1-4F77-ACAD-6F3CC3092336}" destId="{F0131FEA-C717-4A69-A815-27911B416522}" srcOrd="0" destOrd="0" presId="urn:microsoft.com/office/officeart/2005/8/layout/vList4"/>
    <dgm:cxn modelId="{0A8EFE9B-0A42-47A1-AD52-2424F48B9796}" type="presParOf" srcId="{4BCB01CC-A0A1-4F77-ACAD-6F3CC3092336}" destId="{31976DD8-B418-4ED3-8229-F15EABA90C96}" srcOrd="1" destOrd="0" presId="urn:microsoft.com/office/officeart/2005/8/layout/vList4"/>
    <dgm:cxn modelId="{A16BAB0E-54AF-48B1-977F-374117868E6B}" type="presParOf" srcId="{4BCB01CC-A0A1-4F77-ACAD-6F3CC3092336}" destId="{94460311-BF37-45CA-A363-D1094B87F6D9}" srcOrd="2" destOrd="0" presId="urn:microsoft.com/office/officeart/2005/8/layout/vList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B2CE19-6B79-438E-804B-A288AD88CB0E}" type="doc">
      <dgm:prSet loTypeId="urn:microsoft.com/office/officeart/2016/7/layout/LinearArrowProcessNumbered" loCatId="process" qsTypeId="urn:microsoft.com/office/officeart/2005/8/quickstyle/simple1" qsCatId="simple" csTypeId="urn:microsoft.com/office/officeart/2005/8/colors/colorful2" csCatId="colorful" phldr="1"/>
      <dgm:spPr/>
      <dgm:t>
        <a:bodyPr/>
        <a:lstStyle/>
        <a:p>
          <a:endParaRPr lang="en-US"/>
        </a:p>
      </dgm:t>
    </dgm:pt>
    <dgm:pt modelId="{46D3BFBB-79E2-4418-A320-C19283B60793}">
      <dgm:prSet custT="1"/>
      <dgm:spPr/>
      <dgm:t>
        <a:bodyPr/>
        <a:lstStyle/>
        <a:p>
          <a:pPr algn="ctr"/>
          <a:r>
            <a:rPr lang="en-US" sz="2400" dirty="0"/>
            <a:t>In the </a:t>
          </a:r>
          <a:r>
            <a:rPr lang="en-US" sz="2400" b="1" dirty="0"/>
            <a:t>Launcher</a:t>
          </a:r>
          <a:r>
            <a:rPr lang="en-US" sz="2400" dirty="0"/>
            <a:t>, click </a:t>
          </a:r>
          <a:r>
            <a:rPr lang="en-US" sz="2400" b="1" dirty="0"/>
            <a:t>Launch</a:t>
          </a:r>
          <a:r>
            <a:rPr lang="en-US" sz="2400" dirty="0"/>
            <a:t>.</a:t>
          </a:r>
        </a:p>
      </dgm:t>
    </dgm:pt>
    <dgm:pt modelId="{C499A94B-44BD-45A7-AB65-940E1B497CAB}" type="parTrans" cxnId="{1A36071E-E6F3-41A6-AA67-EACB16B8BCA4}">
      <dgm:prSet/>
      <dgm:spPr/>
      <dgm:t>
        <a:bodyPr/>
        <a:lstStyle/>
        <a:p>
          <a:endParaRPr lang="en-US"/>
        </a:p>
      </dgm:t>
    </dgm:pt>
    <dgm:pt modelId="{682B9702-522F-4B06-8378-60313B95DD12}" type="sibTrans" cxnId="{1A36071E-E6F3-41A6-AA67-EACB16B8BCA4}">
      <dgm:prSet phldrT="1" phldr="0"/>
      <dgm:spPr/>
      <dgm:t>
        <a:bodyPr/>
        <a:lstStyle/>
        <a:p>
          <a:r>
            <a:rPr lang="en-US"/>
            <a:t>1</a:t>
          </a:r>
        </a:p>
      </dgm:t>
    </dgm:pt>
    <dgm:pt modelId="{FBAA8E33-4A45-4AD3-8137-341A3C73A606}">
      <dgm:prSet custT="1"/>
      <dgm:spPr/>
      <dgm:t>
        <a:bodyPr/>
        <a:lstStyle/>
        <a:p>
          <a:pPr algn="ctr"/>
          <a:r>
            <a:rPr lang="en-US" sz="2400" dirty="0"/>
            <a:t>Select the </a:t>
          </a:r>
          <a:r>
            <a:rPr lang="en-US" sz="2400" b="1" dirty="0"/>
            <a:t>New Project </a:t>
          </a:r>
          <a:r>
            <a:rPr lang="en-US" sz="2400" dirty="0"/>
            <a:t>tab.</a:t>
          </a:r>
        </a:p>
      </dgm:t>
    </dgm:pt>
    <dgm:pt modelId="{E5EBA12D-2F01-4E1C-B1DF-99DCEF25B5B9}" type="parTrans" cxnId="{C0A10CD1-C4B0-4670-AFC1-D2991A09F4D6}">
      <dgm:prSet/>
      <dgm:spPr/>
      <dgm:t>
        <a:bodyPr/>
        <a:lstStyle/>
        <a:p>
          <a:endParaRPr lang="en-US"/>
        </a:p>
      </dgm:t>
    </dgm:pt>
    <dgm:pt modelId="{F3E5EB8C-CE0F-49A4-B858-5564D28234F7}" type="sibTrans" cxnId="{C0A10CD1-C4B0-4670-AFC1-D2991A09F4D6}">
      <dgm:prSet phldrT="2" phldr="0"/>
      <dgm:spPr/>
      <dgm:t>
        <a:bodyPr/>
        <a:lstStyle/>
        <a:p>
          <a:r>
            <a:rPr lang="en-US"/>
            <a:t>2</a:t>
          </a:r>
        </a:p>
      </dgm:t>
    </dgm:pt>
    <dgm:pt modelId="{114C00D8-C3AD-4BBA-ADF3-503547D01D72}">
      <dgm:prSet custT="1"/>
      <dgm:spPr/>
      <dgm:t>
        <a:bodyPr/>
        <a:lstStyle/>
        <a:p>
          <a:pPr algn="ctr"/>
          <a:r>
            <a:rPr lang="en-US" sz="2400" dirty="0"/>
            <a:t>Select the </a:t>
          </a:r>
          <a:r>
            <a:rPr lang="en-US" sz="2400" b="1" dirty="0"/>
            <a:t>Blueprint</a:t>
          </a:r>
          <a:r>
            <a:rPr lang="en-US" sz="2400" dirty="0"/>
            <a:t> tab.</a:t>
          </a:r>
        </a:p>
      </dgm:t>
    </dgm:pt>
    <dgm:pt modelId="{53983AD6-7E10-4B42-B58B-7DF057926912}" type="parTrans" cxnId="{C10449EC-4F78-4F4E-89B9-4EC2DCE31F70}">
      <dgm:prSet/>
      <dgm:spPr/>
      <dgm:t>
        <a:bodyPr/>
        <a:lstStyle/>
        <a:p>
          <a:endParaRPr lang="en-US"/>
        </a:p>
      </dgm:t>
    </dgm:pt>
    <dgm:pt modelId="{D24B4A16-A2DC-4C54-85F7-F61CA3AE3282}" type="sibTrans" cxnId="{C10449EC-4F78-4F4E-89B9-4EC2DCE31F70}">
      <dgm:prSet phldrT="3" phldr="0"/>
      <dgm:spPr/>
      <dgm:t>
        <a:bodyPr/>
        <a:lstStyle/>
        <a:p>
          <a:r>
            <a:rPr lang="en-US"/>
            <a:t>3</a:t>
          </a:r>
        </a:p>
      </dgm:t>
    </dgm:pt>
    <dgm:pt modelId="{43E1D90B-855C-490C-B5D0-C894CCE161AD}">
      <dgm:prSet custT="1"/>
      <dgm:spPr/>
      <dgm:t>
        <a:bodyPr/>
        <a:lstStyle/>
        <a:p>
          <a:pPr algn="ctr"/>
          <a:r>
            <a:rPr lang="en-US" sz="2400" dirty="0"/>
            <a:t>Choose a </a:t>
          </a:r>
          <a:r>
            <a:rPr lang="en-US" sz="2400" b="1" dirty="0"/>
            <a:t>Game Mode </a:t>
          </a:r>
          <a:r>
            <a:rPr lang="en-US" sz="2400" dirty="0"/>
            <a:t>template.</a:t>
          </a:r>
        </a:p>
      </dgm:t>
    </dgm:pt>
    <dgm:pt modelId="{66D6FE62-D337-4FAE-8A98-4CAD056727F9}" type="parTrans" cxnId="{03E133DE-7CBE-458B-B408-027A3E909DC4}">
      <dgm:prSet/>
      <dgm:spPr/>
      <dgm:t>
        <a:bodyPr/>
        <a:lstStyle/>
        <a:p>
          <a:endParaRPr lang="en-US"/>
        </a:p>
      </dgm:t>
    </dgm:pt>
    <dgm:pt modelId="{D53BB34F-40AF-45DF-892F-3C882CA57C7F}" type="sibTrans" cxnId="{03E133DE-7CBE-458B-B408-027A3E909DC4}">
      <dgm:prSet phldrT="4" phldr="0"/>
      <dgm:spPr/>
      <dgm:t>
        <a:bodyPr/>
        <a:lstStyle/>
        <a:p>
          <a:r>
            <a:rPr lang="en-US"/>
            <a:t>4</a:t>
          </a:r>
        </a:p>
      </dgm:t>
    </dgm:pt>
    <dgm:pt modelId="{7D89E12C-16DE-4DBC-97AB-841BFEE6431A}">
      <dgm:prSet custT="1"/>
      <dgm:spPr/>
      <dgm:t>
        <a:bodyPr/>
        <a:lstStyle/>
        <a:p>
          <a:pPr algn="ctr"/>
          <a:r>
            <a:rPr lang="en-US" sz="2400" dirty="0"/>
            <a:t>Select </a:t>
          </a:r>
          <a:r>
            <a:rPr lang="en-US" sz="2400" b="1" dirty="0" smtClean="0"/>
            <a:t>target hardware</a:t>
          </a:r>
          <a:r>
            <a:rPr lang="en-US" sz="2400" dirty="0"/>
            <a:t>.</a:t>
          </a:r>
        </a:p>
      </dgm:t>
    </dgm:pt>
    <dgm:pt modelId="{A85B3B49-DD56-4434-BB93-AD95D8FAA77E}" type="parTrans" cxnId="{4DE2BB66-BD27-4EA8-A825-765D36334D9A}">
      <dgm:prSet/>
      <dgm:spPr/>
      <dgm:t>
        <a:bodyPr/>
        <a:lstStyle/>
        <a:p>
          <a:endParaRPr lang="en-US"/>
        </a:p>
      </dgm:t>
    </dgm:pt>
    <dgm:pt modelId="{A81B2119-5D29-4FC6-A4C6-68F72B309F36}" type="sibTrans" cxnId="{4DE2BB66-BD27-4EA8-A825-765D36334D9A}">
      <dgm:prSet phldrT="5" phldr="0"/>
      <dgm:spPr/>
      <dgm:t>
        <a:bodyPr/>
        <a:lstStyle/>
        <a:p>
          <a:r>
            <a:rPr lang="en-US"/>
            <a:t>5</a:t>
          </a:r>
        </a:p>
      </dgm:t>
    </dgm:pt>
    <dgm:pt modelId="{4EB2ECD6-5D43-4E6C-B058-34AB9858E815}">
      <dgm:prSet custT="1"/>
      <dgm:spPr/>
      <dgm:t>
        <a:bodyPr/>
        <a:lstStyle/>
        <a:p>
          <a:pPr algn="ctr"/>
          <a:r>
            <a:rPr lang="en-US" sz="2400" dirty="0"/>
            <a:t>Pick </a:t>
          </a:r>
          <a:r>
            <a:rPr lang="en-US" sz="2400" b="1" dirty="0" smtClean="0"/>
            <a:t>target graphics quality</a:t>
          </a:r>
          <a:r>
            <a:rPr lang="en-US" sz="2400" dirty="0"/>
            <a:t>.</a:t>
          </a:r>
        </a:p>
      </dgm:t>
    </dgm:pt>
    <dgm:pt modelId="{9F24F2FF-2DA5-4FE8-874A-C7BDC30A77C7}" type="parTrans" cxnId="{7F53529F-758F-4128-BFF7-EFFF7CE54034}">
      <dgm:prSet/>
      <dgm:spPr/>
      <dgm:t>
        <a:bodyPr/>
        <a:lstStyle/>
        <a:p>
          <a:endParaRPr lang="en-US"/>
        </a:p>
      </dgm:t>
    </dgm:pt>
    <dgm:pt modelId="{854F16C7-A4F4-4885-ABE3-C75AE3E3A661}" type="sibTrans" cxnId="{7F53529F-758F-4128-BFF7-EFFF7CE54034}">
      <dgm:prSet phldrT="6" phldr="0"/>
      <dgm:spPr/>
      <dgm:t>
        <a:bodyPr/>
        <a:lstStyle/>
        <a:p>
          <a:r>
            <a:rPr lang="en-US"/>
            <a:t>6</a:t>
          </a:r>
        </a:p>
      </dgm:t>
    </dgm:pt>
    <dgm:pt modelId="{993628D8-BD4E-45A5-95A6-169D008A75FF}">
      <dgm:prSet custT="1"/>
      <dgm:spPr/>
      <dgm:t>
        <a:bodyPr/>
        <a:lstStyle/>
        <a:p>
          <a:pPr algn="ctr"/>
          <a:r>
            <a:rPr lang="en-US" sz="2400" dirty="0"/>
            <a:t>Decide if you  want </a:t>
          </a:r>
          <a:r>
            <a:rPr lang="en-US" sz="2400" b="1" dirty="0" smtClean="0"/>
            <a:t>starter content</a:t>
          </a:r>
          <a:r>
            <a:rPr lang="en-US" sz="2400" dirty="0"/>
            <a:t>.</a:t>
          </a:r>
        </a:p>
      </dgm:t>
    </dgm:pt>
    <dgm:pt modelId="{B131D1E3-15B5-4573-BB0C-8680AAFC9320}" type="parTrans" cxnId="{48126800-347D-4948-B76C-34DA557A44C6}">
      <dgm:prSet/>
      <dgm:spPr/>
      <dgm:t>
        <a:bodyPr/>
        <a:lstStyle/>
        <a:p>
          <a:endParaRPr lang="en-US"/>
        </a:p>
      </dgm:t>
    </dgm:pt>
    <dgm:pt modelId="{7C742B69-D2D5-4A3C-8F27-5DD936C9548C}" type="sibTrans" cxnId="{48126800-347D-4948-B76C-34DA557A44C6}">
      <dgm:prSet phldrT="7" phldr="0"/>
      <dgm:spPr/>
      <dgm:t>
        <a:bodyPr/>
        <a:lstStyle/>
        <a:p>
          <a:r>
            <a:rPr lang="en-US"/>
            <a:t>7</a:t>
          </a:r>
        </a:p>
      </dgm:t>
    </dgm:pt>
    <dgm:pt modelId="{4093D5A4-6CF5-4F08-8E12-C88049A2571B}">
      <dgm:prSet custT="1"/>
      <dgm:spPr/>
      <dgm:t>
        <a:bodyPr/>
        <a:lstStyle/>
        <a:p>
          <a:pPr algn="ctr"/>
          <a:r>
            <a:rPr lang="en-US" sz="2400" dirty="0"/>
            <a:t>Pick a </a:t>
          </a:r>
          <a:r>
            <a:rPr lang="en-US" sz="2400" b="1" dirty="0" smtClean="0"/>
            <a:t>location</a:t>
          </a:r>
          <a:r>
            <a:rPr lang="en-US" sz="2400" dirty="0" smtClean="0"/>
            <a:t> on your HDD.</a:t>
          </a:r>
          <a:endParaRPr lang="en-US" sz="2400" dirty="0"/>
        </a:p>
      </dgm:t>
    </dgm:pt>
    <dgm:pt modelId="{8E196495-6CD0-49AF-BF09-15BC8BAC96A4}" type="parTrans" cxnId="{7A0690FC-DD40-4776-99E5-6F676E4CD9A1}">
      <dgm:prSet/>
      <dgm:spPr/>
      <dgm:t>
        <a:bodyPr/>
        <a:lstStyle/>
        <a:p>
          <a:endParaRPr lang="en-US"/>
        </a:p>
      </dgm:t>
    </dgm:pt>
    <dgm:pt modelId="{858D49A4-82DF-4413-A065-2D3D98F233C9}" type="sibTrans" cxnId="{7A0690FC-DD40-4776-99E5-6F676E4CD9A1}">
      <dgm:prSet phldrT="8" phldr="0"/>
      <dgm:spPr/>
      <dgm:t>
        <a:bodyPr/>
        <a:lstStyle/>
        <a:p>
          <a:r>
            <a:rPr lang="en-US"/>
            <a:t>8</a:t>
          </a:r>
        </a:p>
      </dgm:t>
    </dgm:pt>
    <dgm:pt modelId="{E92123C0-F98C-4A2C-AB4D-84ADF413CE5C}">
      <dgm:prSet custT="1"/>
      <dgm:spPr/>
      <dgm:t>
        <a:bodyPr/>
        <a:lstStyle/>
        <a:p>
          <a:pPr algn="ctr"/>
          <a:r>
            <a:rPr lang="en-US" sz="2400" dirty="0"/>
            <a:t>Give the project a </a:t>
          </a:r>
          <a:r>
            <a:rPr lang="en-US" sz="2400" b="1" dirty="0"/>
            <a:t>name</a:t>
          </a:r>
          <a:r>
            <a:rPr lang="en-US" sz="2400" dirty="0"/>
            <a:t>.</a:t>
          </a:r>
        </a:p>
      </dgm:t>
    </dgm:pt>
    <dgm:pt modelId="{DE1AC229-CA79-43AF-8151-90C2535858CD}" type="parTrans" cxnId="{FC984594-9C09-422F-8F2D-80AF56B13094}">
      <dgm:prSet/>
      <dgm:spPr/>
      <dgm:t>
        <a:bodyPr/>
        <a:lstStyle/>
        <a:p>
          <a:endParaRPr lang="en-US"/>
        </a:p>
      </dgm:t>
    </dgm:pt>
    <dgm:pt modelId="{8E1F7EC8-3DAD-4068-806E-27A72C20CC9C}" type="sibTrans" cxnId="{FC984594-9C09-422F-8F2D-80AF56B13094}">
      <dgm:prSet phldrT="9" phldr="0"/>
      <dgm:spPr/>
      <dgm:t>
        <a:bodyPr/>
        <a:lstStyle/>
        <a:p>
          <a:r>
            <a:rPr lang="en-US"/>
            <a:t>9</a:t>
          </a:r>
        </a:p>
      </dgm:t>
    </dgm:pt>
    <dgm:pt modelId="{111316B5-14DB-4958-A2A6-F3213EBB61BF}">
      <dgm:prSet custT="1"/>
      <dgm:spPr/>
      <dgm:t>
        <a:bodyPr/>
        <a:lstStyle/>
        <a:p>
          <a:pPr algn="ctr"/>
          <a:r>
            <a:rPr lang="en-US" sz="2400" dirty="0" smtClean="0"/>
            <a:t>Finally, </a:t>
          </a:r>
          <a:r>
            <a:rPr lang="en-US" sz="2400" dirty="0"/>
            <a:t>click </a:t>
          </a:r>
          <a:r>
            <a:rPr lang="en-US" sz="2400" b="1" dirty="0"/>
            <a:t>Create Project</a:t>
          </a:r>
          <a:r>
            <a:rPr lang="en-US" sz="2400" dirty="0"/>
            <a:t>.</a:t>
          </a:r>
        </a:p>
      </dgm:t>
    </dgm:pt>
    <dgm:pt modelId="{706561F3-B5A7-4064-9DDB-26236AFE9294}" type="parTrans" cxnId="{D955D776-0120-4A66-88D0-CCB7074C1132}">
      <dgm:prSet/>
      <dgm:spPr/>
      <dgm:t>
        <a:bodyPr/>
        <a:lstStyle/>
        <a:p>
          <a:endParaRPr lang="en-US"/>
        </a:p>
      </dgm:t>
    </dgm:pt>
    <dgm:pt modelId="{8DAEC004-483A-4D8C-9CF3-D4AAAFE94FBB}" type="sibTrans" cxnId="{D955D776-0120-4A66-88D0-CCB7074C1132}">
      <dgm:prSet phldrT="10" phldr="0"/>
      <dgm:spPr/>
      <dgm:t>
        <a:bodyPr/>
        <a:lstStyle/>
        <a:p>
          <a:r>
            <a:rPr lang="en-US"/>
            <a:t>10</a:t>
          </a:r>
        </a:p>
      </dgm:t>
    </dgm:pt>
    <dgm:pt modelId="{5D747D47-0B65-494F-B2A6-FEC85E5E1F13}" type="pres">
      <dgm:prSet presAssocID="{4FB2CE19-6B79-438E-804B-A288AD88CB0E}" presName="linearFlow" presStyleCnt="0">
        <dgm:presLayoutVars>
          <dgm:dir/>
          <dgm:animLvl val="lvl"/>
          <dgm:resizeHandles val="exact"/>
        </dgm:presLayoutVars>
      </dgm:prSet>
      <dgm:spPr/>
      <dgm:t>
        <a:bodyPr/>
        <a:lstStyle/>
        <a:p>
          <a:endParaRPr lang="en-US"/>
        </a:p>
      </dgm:t>
    </dgm:pt>
    <dgm:pt modelId="{F00FD3A2-1103-4D29-BAFA-31DCA605915E}" type="pres">
      <dgm:prSet presAssocID="{46D3BFBB-79E2-4418-A320-C19283B60793}" presName="compositeNode" presStyleCnt="0"/>
      <dgm:spPr/>
    </dgm:pt>
    <dgm:pt modelId="{38015A2F-8E28-4BAD-98C1-79007A4D3876}" type="pres">
      <dgm:prSet presAssocID="{46D3BFBB-79E2-4418-A320-C19283B60793}" presName="parTx" presStyleLbl="node1" presStyleIdx="0" presStyleCnt="0">
        <dgm:presLayoutVars>
          <dgm:chMax val="0"/>
          <dgm:chPref val="0"/>
          <dgm:bulletEnabled val="1"/>
        </dgm:presLayoutVars>
      </dgm:prSet>
      <dgm:spPr/>
    </dgm:pt>
    <dgm:pt modelId="{49BD2493-5C04-4765-9082-D8D1AA0401C1}" type="pres">
      <dgm:prSet presAssocID="{46D3BFBB-79E2-4418-A320-C19283B60793}" presName="parSh" presStyleCnt="0"/>
      <dgm:spPr/>
    </dgm:pt>
    <dgm:pt modelId="{8E34A38B-E15E-435C-950D-15749433C004}" type="pres">
      <dgm:prSet presAssocID="{46D3BFBB-79E2-4418-A320-C19283B60793}" presName="lineNode" presStyleLbl="alignAccFollowNode1" presStyleIdx="0" presStyleCnt="30"/>
      <dgm:spPr/>
    </dgm:pt>
    <dgm:pt modelId="{98B72415-BD5E-4279-A31E-65CCBDBF2B1D}" type="pres">
      <dgm:prSet presAssocID="{46D3BFBB-79E2-4418-A320-C19283B60793}" presName="lineArrowNode" presStyleLbl="alignAccFollowNode1" presStyleIdx="1" presStyleCnt="30"/>
      <dgm:spPr/>
    </dgm:pt>
    <dgm:pt modelId="{3335A0DD-0034-4852-AE70-6C25BC81B91C}" type="pres">
      <dgm:prSet presAssocID="{682B9702-522F-4B06-8378-60313B95DD12}" presName="sibTransNodeCircle" presStyleLbl="alignNode1" presStyleIdx="0" presStyleCnt="10">
        <dgm:presLayoutVars>
          <dgm:chMax val="0"/>
          <dgm:bulletEnabled/>
        </dgm:presLayoutVars>
      </dgm:prSet>
      <dgm:spPr/>
      <dgm:t>
        <a:bodyPr/>
        <a:lstStyle/>
        <a:p>
          <a:endParaRPr lang="en-US"/>
        </a:p>
      </dgm:t>
    </dgm:pt>
    <dgm:pt modelId="{4C8B893A-EDF2-4B77-B44E-C60B7F95FD4A}" type="pres">
      <dgm:prSet presAssocID="{682B9702-522F-4B06-8378-60313B95DD12}" presName="spacerBetweenCircleAndCallout" presStyleCnt="0">
        <dgm:presLayoutVars/>
      </dgm:prSet>
      <dgm:spPr/>
    </dgm:pt>
    <dgm:pt modelId="{6741C6F8-C895-410C-929C-4F6E72AD01ED}" type="pres">
      <dgm:prSet presAssocID="{46D3BFBB-79E2-4418-A320-C19283B60793}" presName="nodeText" presStyleLbl="alignAccFollowNode1" presStyleIdx="2" presStyleCnt="30">
        <dgm:presLayoutVars>
          <dgm:bulletEnabled val="1"/>
        </dgm:presLayoutVars>
      </dgm:prSet>
      <dgm:spPr/>
      <dgm:t>
        <a:bodyPr/>
        <a:lstStyle/>
        <a:p>
          <a:endParaRPr lang="en-US"/>
        </a:p>
      </dgm:t>
    </dgm:pt>
    <dgm:pt modelId="{A3A3F333-0195-464B-89C6-59144C007056}" type="pres">
      <dgm:prSet presAssocID="{682B9702-522F-4B06-8378-60313B95DD12}" presName="sibTransComposite" presStyleCnt="0"/>
      <dgm:spPr/>
    </dgm:pt>
    <dgm:pt modelId="{DC74D124-9975-478C-95CA-B2E77E40901C}" type="pres">
      <dgm:prSet presAssocID="{FBAA8E33-4A45-4AD3-8137-341A3C73A606}" presName="compositeNode" presStyleCnt="0"/>
      <dgm:spPr/>
    </dgm:pt>
    <dgm:pt modelId="{76726AF2-CEA3-403F-B34D-44C841B2B5FF}" type="pres">
      <dgm:prSet presAssocID="{FBAA8E33-4A45-4AD3-8137-341A3C73A606}" presName="parTx" presStyleLbl="node1" presStyleIdx="0" presStyleCnt="0">
        <dgm:presLayoutVars>
          <dgm:chMax val="0"/>
          <dgm:chPref val="0"/>
          <dgm:bulletEnabled val="1"/>
        </dgm:presLayoutVars>
      </dgm:prSet>
      <dgm:spPr/>
    </dgm:pt>
    <dgm:pt modelId="{507CED4A-2946-4AD3-AC66-8C3DF4DF4947}" type="pres">
      <dgm:prSet presAssocID="{FBAA8E33-4A45-4AD3-8137-341A3C73A606}" presName="parSh" presStyleCnt="0"/>
      <dgm:spPr/>
    </dgm:pt>
    <dgm:pt modelId="{E8409B5E-BA75-45C1-9E6D-0D776E947AAA}" type="pres">
      <dgm:prSet presAssocID="{FBAA8E33-4A45-4AD3-8137-341A3C73A606}" presName="lineNode" presStyleLbl="alignAccFollowNode1" presStyleIdx="3" presStyleCnt="30"/>
      <dgm:spPr/>
    </dgm:pt>
    <dgm:pt modelId="{9ABD133B-8380-4184-8F26-A70EA4682EEB}" type="pres">
      <dgm:prSet presAssocID="{FBAA8E33-4A45-4AD3-8137-341A3C73A606}" presName="lineArrowNode" presStyleLbl="alignAccFollowNode1" presStyleIdx="4" presStyleCnt="30"/>
      <dgm:spPr/>
    </dgm:pt>
    <dgm:pt modelId="{C32BE21B-082D-46DA-935E-EE7939787EC6}" type="pres">
      <dgm:prSet presAssocID="{F3E5EB8C-CE0F-49A4-B858-5564D28234F7}" presName="sibTransNodeCircle" presStyleLbl="alignNode1" presStyleIdx="1" presStyleCnt="10">
        <dgm:presLayoutVars>
          <dgm:chMax val="0"/>
          <dgm:bulletEnabled/>
        </dgm:presLayoutVars>
      </dgm:prSet>
      <dgm:spPr/>
      <dgm:t>
        <a:bodyPr/>
        <a:lstStyle/>
        <a:p>
          <a:endParaRPr lang="en-US"/>
        </a:p>
      </dgm:t>
    </dgm:pt>
    <dgm:pt modelId="{7AA27431-B92F-4743-B711-3432CEF2D76E}" type="pres">
      <dgm:prSet presAssocID="{F3E5EB8C-CE0F-49A4-B858-5564D28234F7}" presName="spacerBetweenCircleAndCallout" presStyleCnt="0">
        <dgm:presLayoutVars/>
      </dgm:prSet>
      <dgm:spPr/>
    </dgm:pt>
    <dgm:pt modelId="{2FDD5067-8A74-45A2-A70B-52E3ED86E4EA}" type="pres">
      <dgm:prSet presAssocID="{FBAA8E33-4A45-4AD3-8137-341A3C73A606}" presName="nodeText" presStyleLbl="alignAccFollowNode1" presStyleIdx="5" presStyleCnt="30">
        <dgm:presLayoutVars>
          <dgm:bulletEnabled val="1"/>
        </dgm:presLayoutVars>
      </dgm:prSet>
      <dgm:spPr/>
      <dgm:t>
        <a:bodyPr/>
        <a:lstStyle/>
        <a:p>
          <a:endParaRPr lang="en-US"/>
        </a:p>
      </dgm:t>
    </dgm:pt>
    <dgm:pt modelId="{C7DEB746-4A3A-4209-B571-08DAA191789C}" type="pres">
      <dgm:prSet presAssocID="{F3E5EB8C-CE0F-49A4-B858-5564D28234F7}" presName="sibTransComposite" presStyleCnt="0"/>
      <dgm:spPr/>
    </dgm:pt>
    <dgm:pt modelId="{72621E02-1E19-4CC4-A9A9-B22A5C027C52}" type="pres">
      <dgm:prSet presAssocID="{114C00D8-C3AD-4BBA-ADF3-503547D01D72}" presName="compositeNode" presStyleCnt="0"/>
      <dgm:spPr/>
    </dgm:pt>
    <dgm:pt modelId="{D7B941C5-DD2F-4BB2-8B22-FFADA90451F8}" type="pres">
      <dgm:prSet presAssocID="{114C00D8-C3AD-4BBA-ADF3-503547D01D72}" presName="parTx" presStyleLbl="node1" presStyleIdx="0" presStyleCnt="0">
        <dgm:presLayoutVars>
          <dgm:chMax val="0"/>
          <dgm:chPref val="0"/>
          <dgm:bulletEnabled val="1"/>
        </dgm:presLayoutVars>
      </dgm:prSet>
      <dgm:spPr/>
    </dgm:pt>
    <dgm:pt modelId="{6F47693E-7A4D-4561-A9DB-AB39856193D2}" type="pres">
      <dgm:prSet presAssocID="{114C00D8-C3AD-4BBA-ADF3-503547D01D72}" presName="parSh" presStyleCnt="0"/>
      <dgm:spPr/>
    </dgm:pt>
    <dgm:pt modelId="{E1F80A36-3A3A-4832-B033-9F018B737D59}" type="pres">
      <dgm:prSet presAssocID="{114C00D8-C3AD-4BBA-ADF3-503547D01D72}" presName="lineNode" presStyleLbl="alignAccFollowNode1" presStyleIdx="6" presStyleCnt="30"/>
      <dgm:spPr/>
    </dgm:pt>
    <dgm:pt modelId="{7DD38563-259B-49D8-A74A-CBC771E7DD91}" type="pres">
      <dgm:prSet presAssocID="{114C00D8-C3AD-4BBA-ADF3-503547D01D72}" presName="lineArrowNode" presStyleLbl="alignAccFollowNode1" presStyleIdx="7" presStyleCnt="30"/>
      <dgm:spPr/>
    </dgm:pt>
    <dgm:pt modelId="{FB5FCBBE-27B0-4BCA-B2FD-47A5121055D3}" type="pres">
      <dgm:prSet presAssocID="{D24B4A16-A2DC-4C54-85F7-F61CA3AE3282}" presName="sibTransNodeCircle" presStyleLbl="alignNode1" presStyleIdx="2" presStyleCnt="10">
        <dgm:presLayoutVars>
          <dgm:chMax val="0"/>
          <dgm:bulletEnabled/>
        </dgm:presLayoutVars>
      </dgm:prSet>
      <dgm:spPr/>
      <dgm:t>
        <a:bodyPr/>
        <a:lstStyle/>
        <a:p>
          <a:endParaRPr lang="en-US"/>
        </a:p>
      </dgm:t>
    </dgm:pt>
    <dgm:pt modelId="{5B157EE2-CD79-4D62-9DD9-97FD54CFC64D}" type="pres">
      <dgm:prSet presAssocID="{D24B4A16-A2DC-4C54-85F7-F61CA3AE3282}" presName="spacerBetweenCircleAndCallout" presStyleCnt="0">
        <dgm:presLayoutVars/>
      </dgm:prSet>
      <dgm:spPr/>
    </dgm:pt>
    <dgm:pt modelId="{62F81F0F-145F-440B-9CD4-887F9E6634EC}" type="pres">
      <dgm:prSet presAssocID="{114C00D8-C3AD-4BBA-ADF3-503547D01D72}" presName="nodeText" presStyleLbl="alignAccFollowNode1" presStyleIdx="8" presStyleCnt="30">
        <dgm:presLayoutVars>
          <dgm:bulletEnabled val="1"/>
        </dgm:presLayoutVars>
      </dgm:prSet>
      <dgm:spPr/>
      <dgm:t>
        <a:bodyPr/>
        <a:lstStyle/>
        <a:p>
          <a:endParaRPr lang="en-US"/>
        </a:p>
      </dgm:t>
    </dgm:pt>
    <dgm:pt modelId="{A4A5D5AF-6089-4B6B-93A2-85AEC8216D50}" type="pres">
      <dgm:prSet presAssocID="{D24B4A16-A2DC-4C54-85F7-F61CA3AE3282}" presName="sibTransComposite" presStyleCnt="0"/>
      <dgm:spPr/>
    </dgm:pt>
    <dgm:pt modelId="{55937654-8AE6-4128-94D1-1A3A440D312D}" type="pres">
      <dgm:prSet presAssocID="{43E1D90B-855C-490C-B5D0-C894CCE161AD}" presName="compositeNode" presStyleCnt="0"/>
      <dgm:spPr/>
    </dgm:pt>
    <dgm:pt modelId="{DA00E7BC-FD4F-47FA-8F8D-67056CE36C77}" type="pres">
      <dgm:prSet presAssocID="{43E1D90B-855C-490C-B5D0-C894CCE161AD}" presName="parTx" presStyleLbl="node1" presStyleIdx="0" presStyleCnt="0">
        <dgm:presLayoutVars>
          <dgm:chMax val="0"/>
          <dgm:chPref val="0"/>
          <dgm:bulletEnabled val="1"/>
        </dgm:presLayoutVars>
      </dgm:prSet>
      <dgm:spPr/>
    </dgm:pt>
    <dgm:pt modelId="{84F8CA80-B3D4-4ABF-95D4-87C97AA8A792}" type="pres">
      <dgm:prSet presAssocID="{43E1D90B-855C-490C-B5D0-C894CCE161AD}" presName="parSh" presStyleCnt="0"/>
      <dgm:spPr/>
    </dgm:pt>
    <dgm:pt modelId="{B8FC3ABA-4969-4D79-BA84-9F4565E0A154}" type="pres">
      <dgm:prSet presAssocID="{43E1D90B-855C-490C-B5D0-C894CCE161AD}" presName="lineNode" presStyleLbl="alignAccFollowNode1" presStyleIdx="9" presStyleCnt="30"/>
      <dgm:spPr/>
    </dgm:pt>
    <dgm:pt modelId="{6640ABBD-786E-4435-8AA7-BB8838DB278D}" type="pres">
      <dgm:prSet presAssocID="{43E1D90B-855C-490C-B5D0-C894CCE161AD}" presName="lineArrowNode" presStyleLbl="alignAccFollowNode1" presStyleIdx="10" presStyleCnt="30"/>
      <dgm:spPr/>
    </dgm:pt>
    <dgm:pt modelId="{C7EB83D8-4F01-44ED-BA76-C65E709B9E93}" type="pres">
      <dgm:prSet presAssocID="{D53BB34F-40AF-45DF-892F-3C882CA57C7F}" presName="sibTransNodeCircle" presStyleLbl="alignNode1" presStyleIdx="3" presStyleCnt="10">
        <dgm:presLayoutVars>
          <dgm:chMax val="0"/>
          <dgm:bulletEnabled/>
        </dgm:presLayoutVars>
      </dgm:prSet>
      <dgm:spPr/>
      <dgm:t>
        <a:bodyPr/>
        <a:lstStyle/>
        <a:p>
          <a:endParaRPr lang="en-US"/>
        </a:p>
      </dgm:t>
    </dgm:pt>
    <dgm:pt modelId="{9260FBF4-694F-49B1-8FB1-68C63B2F60F2}" type="pres">
      <dgm:prSet presAssocID="{D53BB34F-40AF-45DF-892F-3C882CA57C7F}" presName="spacerBetweenCircleAndCallout" presStyleCnt="0">
        <dgm:presLayoutVars/>
      </dgm:prSet>
      <dgm:spPr/>
    </dgm:pt>
    <dgm:pt modelId="{C5742FAC-6733-4B52-98A7-316732572B5D}" type="pres">
      <dgm:prSet presAssocID="{43E1D90B-855C-490C-B5D0-C894CCE161AD}" presName="nodeText" presStyleLbl="alignAccFollowNode1" presStyleIdx="11" presStyleCnt="30">
        <dgm:presLayoutVars>
          <dgm:bulletEnabled val="1"/>
        </dgm:presLayoutVars>
      </dgm:prSet>
      <dgm:spPr/>
      <dgm:t>
        <a:bodyPr/>
        <a:lstStyle/>
        <a:p>
          <a:endParaRPr lang="en-US"/>
        </a:p>
      </dgm:t>
    </dgm:pt>
    <dgm:pt modelId="{6DB06456-9F2D-4132-B8B1-48240DEC8C27}" type="pres">
      <dgm:prSet presAssocID="{D53BB34F-40AF-45DF-892F-3C882CA57C7F}" presName="sibTransComposite" presStyleCnt="0"/>
      <dgm:spPr/>
    </dgm:pt>
    <dgm:pt modelId="{F76AB953-768B-4CBE-AD96-0AF45D5BC9CB}" type="pres">
      <dgm:prSet presAssocID="{7D89E12C-16DE-4DBC-97AB-841BFEE6431A}" presName="compositeNode" presStyleCnt="0"/>
      <dgm:spPr/>
    </dgm:pt>
    <dgm:pt modelId="{3AFD86D3-5EA6-4B6D-A60D-86C228F86EEC}" type="pres">
      <dgm:prSet presAssocID="{7D89E12C-16DE-4DBC-97AB-841BFEE6431A}" presName="parTx" presStyleLbl="node1" presStyleIdx="0" presStyleCnt="0">
        <dgm:presLayoutVars>
          <dgm:chMax val="0"/>
          <dgm:chPref val="0"/>
          <dgm:bulletEnabled val="1"/>
        </dgm:presLayoutVars>
      </dgm:prSet>
      <dgm:spPr/>
    </dgm:pt>
    <dgm:pt modelId="{AAC93366-CB54-4C35-A283-B9EEDEA574C2}" type="pres">
      <dgm:prSet presAssocID="{7D89E12C-16DE-4DBC-97AB-841BFEE6431A}" presName="parSh" presStyleCnt="0"/>
      <dgm:spPr/>
    </dgm:pt>
    <dgm:pt modelId="{DE89B87C-E689-4C6D-982C-8F68B05DA0C4}" type="pres">
      <dgm:prSet presAssocID="{7D89E12C-16DE-4DBC-97AB-841BFEE6431A}" presName="lineNode" presStyleLbl="alignAccFollowNode1" presStyleIdx="12" presStyleCnt="30"/>
      <dgm:spPr/>
    </dgm:pt>
    <dgm:pt modelId="{8772F9A9-A8BF-4D51-A5EC-45BB9B3A8A83}" type="pres">
      <dgm:prSet presAssocID="{7D89E12C-16DE-4DBC-97AB-841BFEE6431A}" presName="lineArrowNode" presStyleLbl="alignAccFollowNode1" presStyleIdx="13" presStyleCnt="30"/>
      <dgm:spPr/>
    </dgm:pt>
    <dgm:pt modelId="{1B690FE6-7D57-4F0B-A878-F80ED46F448F}" type="pres">
      <dgm:prSet presAssocID="{A81B2119-5D29-4FC6-A4C6-68F72B309F36}" presName="sibTransNodeCircle" presStyleLbl="alignNode1" presStyleIdx="4" presStyleCnt="10">
        <dgm:presLayoutVars>
          <dgm:chMax val="0"/>
          <dgm:bulletEnabled/>
        </dgm:presLayoutVars>
      </dgm:prSet>
      <dgm:spPr/>
      <dgm:t>
        <a:bodyPr/>
        <a:lstStyle/>
        <a:p>
          <a:endParaRPr lang="en-US"/>
        </a:p>
      </dgm:t>
    </dgm:pt>
    <dgm:pt modelId="{3E9F8624-4986-4B35-B122-C1FC7AEE3157}" type="pres">
      <dgm:prSet presAssocID="{A81B2119-5D29-4FC6-A4C6-68F72B309F36}" presName="spacerBetweenCircleAndCallout" presStyleCnt="0">
        <dgm:presLayoutVars/>
      </dgm:prSet>
      <dgm:spPr/>
    </dgm:pt>
    <dgm:pt modelId="{F806856F-DFB2-4EFF-B54B-03827A7E94E0}" type="pres">
      <dgm:prSet presAssocID="{7D89E12C-16DE-4DBC-97AB-841BFEE6431A}" presName="nodeText" presStyleLbl="alignAccFollowNode1" presStyleIdx="14" presStyleCnt="30">
        <dgm:presLayoutVars>
          <dgm:bulletEnabled val="1"/>
        </dgm:presLayoutVars>
      </dgm:prSet>
      <dgm:spPr/>
      <dgm:t>
        <a:bodyPr/>
        <a:lstStyle/>
        <a:p>
          <a:endParaRPr lang="en-US"/>
        </a:p>
      </dgm:t>
    </dgm:pt>
    <dgm:pt modelId="{5F1C0A14-471C-460E-BAC7-59B009F2608F}" type="pres">
      <dgm:prSet presAssocID="{A81B2119-5D29-4FC6-A4C6-68F72B309F36}" presName="sibTransComposite" presStyleCnt="0"/>
      <dgm:spPr/>
    </dgm:pt>
    <dgm:pt modelId="{78CF2B0C-064E-42FC-B52B-0DFBC3CE9F63}" type="pres">
      <dgm:prSet presAssocID="{4EB2ECD6-5D43-4E6C-B058-34AB9858E815}" presName="compositeNode" presStyleCnt="0"/>
      <dgm:spPr/>
    </dgm:pt>
    <dgm:pt modelId="{F94DC92C-0A84-46AE-806A-7736BBD3C62F}" type="pres">
      <dgm:prSet presAssocID="{4EB2ECD6-5D43-4E6C-B058-34AB9858E815}" presName="parTx" presStyleLbl="node1" presStyleIdx="0" presStyleCnt="0">
        <dgm:presLayoutVars>
          <dgm:chMax val="0"/>
          <dgm:chPref val="0"/>
          <dgm:bulletEnabled val="1"/>
        </dgm:presLayoutVars>
      </dgm:prSet>
      <dgm:spPr/>
    </dgm:pt>
    <dgm:pt modelId="{09F85D99-8016-4A21-AFB4-5F7EFB490321}" type="pres">
      <dgm:prSet presAssocID="{4EB2ECD6-5D43-4E6C-B058-34AB9858E815}" presName="parSh" presStyleCnt="0"/>
      <dgm:spPr/>
    </dgm:pt>
    <dgm:pt modelId="{D7AB7F61-D062-4450-9965-C23C0848A4D7}" type="pres">
      <dgm:prSet presAssocID="{4EB2ECD6-5D43-4E6C-B058-34AB9858E815}" presName="lineNode" presStyleLbl="alignAccFollowNode1" presStyleIdx="15" presStyleCnt="30"/>
      <dgm:spPr/>
    </dgm:pt>
    <dgm:pt modelId="{146FF45C-EC7C-44A1-9DF3-E5E79AE40632}" type="pres">
      <dgm:prSet presAssocID="{4EB2ECD6-5D43-4E6C-B058-34AB9858E815}" presName="lineArrowNode" presStyleLbl="alignAccFollowNode1" presStyleIdx="16" presStyleCnt="30"/>
      <dgm:spPr/>
    </dgm:pt>
    <dgm:pt modelId="{D8FCEDE1-4AB9-42F7-B04D-B2BC029A07C3}" type="pres">
      <dgm:prSet presAssocID="{854F16C7-A4F4-4885-ABE3-C75AE3E3A661}" presName="sibTransNodeCircle" presStyleLbl="alignNode1" presStyleIdx="5" presStyleCnt="10">
        <dgm:presLayoutVars>
          <dgm:chMax val="0"/>
          <dgm:bulletEnabled/>
        </dgm:presLayoutVars>
      </dgm:prSet>
      <dgm:spPr/>
      <dgm:t>
        <a:bodyPr/>
        <a:lstStyle/>
        <a:p>
          <a:endParaRPr lang="en-US"/>
        </a:p>
      </dgm:t>
    </dgm:pt>
    <dgm:pt modelId="{89CE3CFA-4DA2-4D03-8DB5-CAD0D7860785}" type="pres">
      <dgm:prSet presAssocID="{854F16C7-A4F4-4885-ABE3-C75AE3E3A661}" presName="spacerBetweenCircleAndCallout" presStyleCnt="0">
        <dgm:presLayoutVars/>
      </dgm:prSet>
      <dgm:spPr/>
    </dgm:pt>
    <dgm:pt modelId="{3873404C-009C-40B0-B0BD-41D7BF54C6CE}" type="pres">
      <dgm:prSet presAssocID="{4EB2ECD6-5D43-4E6C-B058-34AB9858E815}" presName="nodeText" presStyleLbl="alignAccFollowNode1" presStyleIdx="17" presStyleCnt="30">
        <dgm:presLayoutVars>
          <dgm:bulletEnabled val="1"/>
        </dgm:presLayoutVars>
      </dgm:prSet>
      <dgm:spPr/>
      <dgm:t>
        <a:bodyPr/>
        <a:lstStyle/>
        <a:p>
          <a:endParaRPr lang="en-US"/>
        </a:p>
      </dgm:t>
    </dgm:pt>
    <dgm:pt modelId="{9976F197-5F1B-488F-92B6-A6BC2E89C4DF}" type="pres">
      <dgm:prSet presAssocID="{854F16C7-A4F4-4885-ABE3-C75AE3E3A661}" presName="sibTransComposite" presStyleCnt="0"/>
      <dgm:spPr/>
    </dgm:pt>
    <dgm:pt modelId="{F6203BCA-622E-459C-97E6-B5A9E58FD88A}" type="pres">
      <dgm:prSet presAssocID="{993628D8-BD4E-45A5-95A6-169D008A75FF}" presName="compositeNode" presStyleCnt="0"/>
      <dgm:spPr/>
    </dgm:pt>
    <dgm:pt modelId="{863397BD-DBED-4DAB-A517-36B29DFC2EDB}" type="pres">
      <dgm:prSet presAssocID="{993628D8-BD4E-45A5-95A6-169D008A75FF}" presName="parTx" presStyleLbl="node1" presStyleIdx="0" presStyleCnt="0">
        <dgm:presLayoutVars>
          <dgm:chMax val="0"/>
          <dgm:chPref val="0"/>
          <dgm:bulletEnabled val="1"/>
        </dgm:presLayoutVars>
      </dgm:prSet>
      <dgm:spPr/>
    </dgm:pt>
    <dgm:pt modelId="{78BF924B-32F2-4C38-B5DA-AD13112C1B44}" type="pres">
      <dgm:prSet presAssocID="{993628D8-BD4E-45A5-95A6-169D008A75FF}" presName="parSh" presStyleCnt="0"/>
      <dgm:spPr/>
    </dgm:pt>
    <dgm:pt modelId="{46C3E81D-FBD9-4F68-84CC-2DEF11425F73}" type="pres">
      <dgm:prSet presAssocID="{993628D8-BD4E-45A5-95A6-169D008A75FF}" presName="lineNode" presStyleLbl="alignAccFollowNode1" presStyleIdx="18" presStyleCnt="30"/>
      <dgm:spPr/>
    </dgm:pt>
    <dgm:pt modelId="{F48B8D6C-7B02-4D82-8D79-17AA423D15D6}" type="pres">
      <dgm:prSet presAssocID="{993628D8-BD4E-45A5-95A6-169D008A75FF}" presName="lineArrowNode" presStyleLbl="alignAccFollowNode1" presStyleIdx="19" presStyleCnt="30"/>
      <dgm:spPr/>
    </dgm:pt>
    <dgm:pt modelId="{A90C9EC3-5B0B-436C-8089-0CCEC25DFDBA}" type="pres">
      <dgm:prSet presAssocID="{7C742B69-D2D5-4A3C-8F27-5DD936C9548C}" presName="sibTransNodeCircle" presStyleLbl="alignNode1" presStyleIdx="6" presStyleCnt="10">
        <dgm:presLayoutVars>
          <dgm:chMax val="0"/>
          <dgm:bulletEnabled/>
        </dgm:presLayoutVars>
      </dgm:prSet>
      <dgm:spPr/>
      <dgm:t>
        <a:bodyPr/>
        <a:lstStyle/>
        <a:p>
          <a:endParaRPr lang="en-US"/>
        </a:p>
      </dgm:t>
    </dgm:pt>
    <dgm:pt modelId="{512CAAEB-91F6-4364-8F95-EDA5F86DAB65}" type="pres">
      <dgm:prSet presAssocID="{7C742B69-D2D5-4A3C-8F27-5DD936C9548C}" presName="spacerBetweenCircleAndCallout" presStyleCnt="0">
        <dgm:presLayoutVars/>
      </dgm:prSet>
      <dgm:spPr/>
    </dgm:pt>
    <dgm:pt modelId="{E8356396-26AD-4F11-8FDD-81918C9369DC}" type="pres">
      <dgm:prSet presAssocID="{993628D8-BD4E-45A5-95A6-169D008A75FF}" presName="nodeText" presStyleLbl="alignAccFollowNode1" presStyleIdx="20" presStyleCnt="30">
        <dgm:presLayoutVars>
          <dgm:bulletEnabled val="1"/>
        </dgm:presLayoutVars>
      </dgm:prSet>
      <dgm:spPr/>
      <dgm:t>
        <a:bodyPr/>
        <a:lstStyle/>
        <a:p>
          <a:endParaRPr lang="en-US"/>
        </a:p>
      </dgm:t>
    </dgm:pt>
    <dgm:pt modelId="{AB0584AA-DE1A-4189-8949-CB32473C60CC}" type="pres">
      <dgm:prSet presAssocID="{7C742B69-D2D5-4A3C-8F27-5DD936C9548C}" presName="sibTransComposite" presStyleCnt="0"/>
      <dgm:spPr/>
    </dgm:pt>
    <dgm:pt modelId="{39A7EF2E-307E-4699-9733-DCD3A2505A23}" type="pres">
      <dgm:prSet presAssocID="{4093D5A4-6CF5-4F08-8E12-C88049A2571B}" presName="compositeNode" presStyleCnt="0"/>
      <dgm:spPr/>
    </dgm:pt>
    <dgm:pt modelId="{5D4D5E58-80DF-4393-AA98-3917D3983297}" type="pres">
      <dgm:prSet presAssocID="{4093D5A4-6CF5-4F08-8E12-C88049A2571B}" presName="parTx" presStyleLbl="node1" presStyleIdx="0" presStyleCnt="0">
        <dgm:presLayoutVars>
          <dgm:chMax val="0"/>
          <dgm:chPref val="0"/>
          <dgm:bulletEnabled val="1"/>
        </dgm:presLayoutVars>
      </dgm:prSet>
      <dgm:spPr/>
    </dgm:pt>
    <dgm:pt modelId="{A5A30544-CB2B-40B5-AF64-398F36ACA1DA}" type="pres">
      <dgm:prSet presAssocID="{4093D5A4-6CF5-4F08-8E12-C88049A2571B}" presName="parSh" presStyleCnt="0"/>
      <dgm:spPr/>
    </dgm:pt>
    <dgm:pt modelId="{0DD3284C-6FCE-4002-842B-1EF91B4178A8}" type="pres">
      <dgm:prSet presAssocID="{4093D5A4-6CF5-4F08-8E12-C88049A2571B}" presName="lineNode" presStyleLbl="alignAccFollowNode1" presStyleIdx="21" presStyleCnt="30"/>
      <dgm:spPr/>
    </dgm:pt>
    <dgm:pt modelId="{2B321307-6F77-40A1-811F-FCB7A28A4692}" type="pres">
      <dgm:prSet presAssocID="{4093D5A4-6CF5-4F08-8E12-C88049A2571B}" presName="lineArrowNode" presStyleLbl="alignAccFollowNode1" presStyleIdx="22" presStyleCnt="30"/>
      <dgm:spPr/>
    </dgm:pt>
    <dgm:pt modelId="{A67FA2A3-278D-4B56-9A5F-54BEE582D7ED}" type="pres">
      <dgm:prSet presAssocID="{858D49A4-82DF-4413-A065-2D3D98F233C9}" presName="sibTransNodeCircle" presStyleLbl="alignNode1" presStyleIdx="7" presStyleCnt="10">
        <dgm:presLayoutVars>
          <dgm:chMax val="0"/>
          <dgm:bulletEnabled/>
        </dgm:presLayoutVars>
      </dgm:prSet>
      <dgm:spPr/>
      <dgm:t>
        <a:bodyPr/>
        <a:lstStyle/>
        <a:p>
          <a:endParaRPr lang="en-US"/>
        </a:p>
      </dgm:t>
    </dgm:pt>
    <dgm:pt modelId="{C696D50A-6ECE-4141-B589-F102CED39B0D}" type="pres">
      <dgm:prSet presAssocID="{858D49A4-82DF-4413-A065-2D3D98F233C9}" presName="spacerBetweenCircleAndCallout" presStyleCnt="0">
        <dgm:presLayoutVars/>
      </dgm:prSet>
      <dgm:spPr/>
    </dgm:pt>
    <dgm:pt modelId="{A54A5FEA-CB33-4788-8294-CE25B3469241}" type="pres">
      <dgm:prSet presAssocID="{4093D5A4-6CF5-4F08-8E12-C88049A2571B}" presName="nodeText" presStyleLbl="alignAccFollowNode1" presStyleIdx="23" presStyleCnt="30">
        <dgm:presLayoutVars>
          <dgm:bulletEnabled val="1"/>
        </dgm:presLayoutVars>
      </dgm:prSet>
      <dgm:spPr/>
      <dgm:t>
        <a:bodyPr/>
        <a:lstStyle/>
        <a:p>
          <a:endParaRPr lang="en-US"/>
        </a:p>
      </dgm:t>
    </dgm:pt>
    <dgm:pt modelId="{5FB77976-7F8C-4C69-9729-90BF9F795EC3}" type="pres">
      <dgm:prSet presAssocID="{858D49A4-82DF-4413-A065-2D3D98F233C9}" presName="sibTransComposite" presStyleCnt="0"/>
      <dgm:spPr/>
    </dgm:pt>
    <dgm:pt modelId="{84640162-D127-4BF6-A225-89D614632E41}" type="pres">
      <dgm:prSet presAssocID="{E92123C0-F98C-4A2C-AB4D-84ADF413CE5C}" presName="compositeNode" presStyleCnt="0"/>
      <dgm:spPr/>
    </dgm:pt>
    <dgm:pt modelId="{3BAFFC36-17F8-4FEC-87B7-CF52E39F66EC}" type="pres">
      <dgm:prSet presAssocID="{E92123C0-F98C-4A2C-AB4D-84ADF413CE5C}" presName="parTx" presStyleLbl="node1" presStyleIdx="0" presStyleCnt="0">
        <dgm:presLayoutVars>
          <dgm:chMax val="0"/>
          <dgm:chPref val="0"/>
          <dgm:bulletEnabled val="1"/>
        </dgm:presLayoutVars>
      </dgm:prSet>
      <dgm:spPr/>
    </dgm:pt>
    <dgm:pt modelId="{E434E69F-AB9B-45D9-B9FB-EB6E1EF3D2A7}" type="pres">
      <dgm:prSet presAssocID="{E92123C0-F98C-4A2C-AB4D-84ADF413CE5C}" presName="parSh" presStyleCnt="0"/>
      <dgm:spPr/>
    </dgm:pt>
    <dgm:pt modelId="{B5460B8A-CE90-427F-B918-5080893BA952}" type="pres">
      <dgm:prSet presAssocID="{E92123C0-F98C-4A2C-AB4D-84ADF413CE5C}" presName="lineNode" presStyleLbl="alignAccFollowNode1" presStyleIdx="24" presStyleCnt="30"/>
      <dgm:spPr/>
    </dgm:pt>
    <dgm:pt modelId="{49710A04-9621-43B9-B844-7B0D3EB82CAE}" type="pres">
      <dgm:prSet presAssocID="{E92123C0-F98C-4A2C-AB4D-84ADF413CE5C}" presName="lineArrowNode" presStyleLbl="alignAccFollowNode1" presStyleIdx="25" presStyleCnt="30"/>
      <dgm:spPr/>
    </dgm:pt>
    <dgm:pt modelId="{FE1FF063-DD96-4253-AD27-6A5B4BC6A3BA}" type="pres">
      <dgm:prSet presAssocID="{8E1F7EC8-3DAD-4068-806E-27A72C20CC9C}" presName="sibTransNodeCircle" presStyleLbl="alignNode1" presStyleIdx="8" presStyleCnt="10">
        <dgm:presLayoutVars>
          <dgm:chMax val="0"/>
          <dgm:bulletEnabled/>
        </dgm:presLayoutVars>
      </dgm:prSet>
      <dgm:spPr/>
      <dgm:t>
        <a:bodyPr/>
        <a:lstStyle/>
        <a:p>
          <a:endParaRPr lang="en-US"/>
        </a:p>
      </dgm:t>
    </dgm:pt>
    <dgm:pt modelId="{FF9C5BB9-5CBF-4A3C-BD06-B06D418E2C8B}" type="pres">
      <dgm:prSet presAssocID="{8E1F7EC8-3DAD-4068-806E-27A72C20CC9C}" presName="spacerBetweenCircleAndCallout" presStyleCnt="0">
        <dgm:presLayoutVars/>
      </dgm:prSet>
      <dgm:spPr/>
    </dgm:pt>
    <dgm:pt modelId="{F01E9BD2-1F95-4686-A011-5252AC81A985}" type="pres">
      <dgm:prSet presAssocID="{E92123C0-F98C-4A2C-AB4D-84ADF413CE5C}" presName="nodeText" presStyleLbl="alignAccFollowNode1" presStyleIdx="26" presStyleCnt="30">
        <dgm:presLayoutVars>
          <dgm:bulletEnabled val="1"/>
        </dgm:presLayoutVars>
      </dgm:prSet>
      <dgm:spPr/>
      <dgm:t>
        <a:bodyPr/>
        <a:lstStyle/>
        <a:p>
          <a:endParaRPr lang="en-US"/>
        </a:p>
      </dgm:t>
    </dgm:pt>
    <dgm:pt modelId="{5E07A3FE-AF48-49E7-BB2F-9E5AB247F9DA}" type="pres">
      <dgm:prSet presAssocID="{8E1F7EC8-3DAD-4068-806E-27A72C20CC9C}" presName="sibTransComposite" presStyleCnt="0"/>
      <dgm:spPr/>
    </dgm:pt>
    <dgm:pt modelId="{BF9105F0-FEAD-4714-A892-6BD4472594AB}" type="pres">
      <dgm:prSet presAssocID="{111316B5-14DB-4958-A2A6-F3213EBB61BF}" presName="compositeNode" presStyleCnt="0"/>
      <dgm:spPr/>
    </dgm:pt>
    <dgm:pt modelId="{05B0F870-59FD-4334-B800-F5FB7FAFAF60}" type="pres">
      <dgm:prSet presAssocID="{111316B5-14DB-4958-A2A6-F3213EBB61BF}" presName="parTx" presStyleLbl="node1" presStyleIdx="0" presStyleCnt="0">
        <dgm:presLayoutVars>
          <dgm:chMax val="0"/>
          <dgm:chPref val="0"/>
          <dgm:bulletEnabled val="1"/>
        </dgm:presLayoutVars>
      </dgm:prSet>
      <dgm:spPr/>
    </dgm:pt>
    <dgm:pt modelId="{2A591E4F-1514-4E6A-95F3-CD9BCAE6B71C}" type="pres">
      <dgm:prSet presAssocID="{111316B5-14DB-4958-A2A6-F3213EBB61BF}" presName="parSh" presStyleCnt="0"/>
      <dgm:spPr/>
    </dgm:pt>
    <dgm:pt modelId="{90C1A288-D846-42D1-9226-3097E25604D7}" type="pres">
      <dgm:prSet presAssocID="{111316B5-14DB-4958-A2A6-F3213EBB61BF}" presName="lineNode" presStyleLbl="alignAccFollowNode1" presStyleIdx="27" presStyleCnt="30"/>
      <dgm:spPr/>
    </dgm:pt>
    <dgm:pt modelId="{47AF56B5-50AD-4E9E-BC95-09AF7CB123CA}" type="pres">
      <dgm:prSet presAssocID="{111316B5-14DB-4958-A2A6-F3213EBB61BF}" presName="lineArrowNode" presStyleLbl="alignAccFollowNode1" presStyleIdx="28" presStyleCnt="30"/>
      <dgm:spPr/>
    </dgm:pt>
    <dgm:pt modelId="{56215C1F-645D-4DEE-B83B-3DA45EA76403}" type="pres">
      <dgm:prSet presAssocID="{8DAEC004-483A-4D8C-9CF3-D4AAAFE94FBB}" presName="sibTransNodeCircle" presStyleLbl="alignNode1" presStyleIdx="9" presStyleCnt="10">
        <dgm:presLayoutVars>
          <dgm:chMax val="0"/>
          <dgm:bulletEnabled/>
        </dgm:presLayoutVars>
      </dgm:prSet>
      <dgm:spPr/>
      <dgm:t>
        <a:bodyPr/>
        <a:lstStyle/>
        <a:p>
          <a:endParaRPr lang="en-US"/>
        </a:p>
      </dgm:t>
    </dgm:pt>
    <dgm:pt modelId="{6873C56B-A45B-4054-8F5A-D7F595D937C9}" type="pres">
      <dgm:prSet presAssocID="{8DAEC004-483A-4D8C-9CF3-D4AAAFE94FBB}" presName="spacerBetweenCircleAndCallout" presStyleCnt="0">
        <dgm:presLayoutVars/>
      </dgm:prSet>
      <dgm:spPr/>
    </dgm:pt>
    <dgm:pt modelId="{C0C55BF9-05E3-4B9D-9385-0321E305CF4F}" type="pres">
      <dgm:prSet presAssocID="{111316B5-14DB-4958-A2A6-F3213EBB61BF}" presName="nodeText" presStyleLbl="alignAccFollowNode1" presStyleIdx="29" presStyleCnt="30">
        <dgm:presLayoutVars>
          <dgm:bulletEnabled val="1"/>
        </dgm:presLayoutVars>
      </dgm:prSet>
      <dgm:spPr/>
      <dgm:t>
        <a:bodyPr/>
        <a:lstStyle/>
        <a:p>
          <a:endParaRPr lang="en-US"/>
        </a:p>
      </dgm:t>
    </dgm:pt>
  </dgm:ptLst>
  <dgm:cxnLst>
    <dgm:cxn modelId="{EF1F6505-E4DF-4AE7-815A-62803C5DB48E}" type="presOf" srcId="{858D49A4-82DF-4413-A065-2D3D98F233C9}" destId="{A67FA2A3-278D-4B56-9A5F-54BEE582D7ED}" srcOrd="0" destOrd="0" presId="urn:microsoft.com/office/officeart/2016/7/layout/LinearArrowProcessNumbered"/>
    <dgm:cxn modelId="{03E133DE-7CBE-458B-B408-027A3E909DC4}" srcId="{4FB2CE19-6B79-438E-804B-A288AD88CB0E}" destId="{43E1D90B-855C-490C-B5D0-C894CCE161AD}" srcOrd="3" destOrd="0" parTransId="{66D6FE62-D337-4FAE-8A98-4CAD056727F9}" sibTransId="{D53BB34F-40AF-45DF-892F-3C882CA57C7F}"/>
    <dgm:cxn modelId="{1A383373-A1AA-44DA-BF57-1CE6368539AC}" type="presOf" srcId="{111316B5-14DB-4958-A2A6-F3213EBB61BF}" destId="{C0C55BF9-05E3-4B9D-9385-0321E305CF4F}" srcOrd="0" destOrd="0" presId="urn:microsoft.com/office/officeart/2016/7/layout/LinearArrowProcessNumbered"/>
    <dgm:cxn modelId="{3076AF16-CC55-4CFD-8C36-9441033F0180}" type="presOf" srcId="{7D89E12C-16DE-4DBC-97AB-841BFEE6431A}" destId="{F806856F-DFB2-4EFF-B54B-03827A7E94E0}" srcOrd="0" destOrd="0" presId="urn:microsoft.com/office/officeart/2016/7/layout/LinearArrowProcessNumbered"/>
    <dgm:cxn modelId="{38F1E327-EBC7-49C6-87CF-121ACF653777}" type="presOf" srcId="{4FB2CE19-6B79-438E-804B-A288AD88CB0E}" destId="{5D747D47-0B65-494F-B2A6-FEC85E5E1F13}" srcOrd="0" destOrd="0" presId="urn:microsoft.com/office/officeart/2016/7/layout/LinearArrowProcessNumbered"/>
    <dgm:cxn modelId="{D955D776-0120-4A66-88D0-CCB7074C1132}" srcId="{4FB2CE19-6B79-438E-804B-A288AD88CB0E}" destId="{111316B5-14DB-4958-A2A6-F3213EBB61BF}" srcOrd="9" destOrd="0" parTransId="{706561F3-B5A7-4064-9DDB-26236AFE9294}" sibTransId="{8DAEC004-483A-4D8C-9CF3-D4AAAFE94FBB}"/>
    <dgm:cxn modelId="{076E1415-5534-446F-84D2-3AD69BBB646C}" type="presOf" srcId="{4EB2ECD6-5D43-4E6C-B058-34AB9858E815}" destId="{3873404C-009C-40B0-B0BD-41D7BF54C6CE}" srcOrd="0" destOrd="0" presId="urn:microsoft.com/office/officeart/2016/7/layout/LinearArrowProcessNumbered"/>
    <dgm:cxn modelId="{78FBB93B-0CD4-4270-B171-9E7E1B9BF8D8}" type="presOf" srcId="{F3E5EB8C-CE0F-49A4-B858-5564D28234F7}" destId="{C32BE21B-082D-46DA-935E-EE7939787EC6}" srcOrd="0" destOrd="0" presId="urn:microsoft.com/office/officeart/2016/7/layout/LinearArrowProcessNumbered"/>
    <dgm:cxn modelId="{E16A8C5F-121D-4045-9394-FB7E5377528F}" type="presOf" srcId="{D24B4A16-A2DC-4C54-85F7-F61CA3AE3282}" destId="{FB5FCBBE-27B0-4BCA-B2FD-47A5121055D3}" srcOrd="0" destOrd="0" presId="urn:microsoft.com/office/officeart/2016/7/layout/LinearArrowProcessNumbered"/>
    <dgm:cxn modelId="{BC23F0E8-C7F7-40B4-AE5E-12D08673BF0A}" type="presOf" srcId="{A81B2119-5D29-4FC6-A4C6-68F72B309F36}" destId="{1B690FE6-7D57-4F0B-A878-F80ED46F448F}" srcOrd="0" destOrd="0" presId="urn:microsoft.com/office/officeart/2016/7/layout/LinearArrowProcessNumbered"/>
    <dgm:cxn modelId="{169301AA-BE21-4866-8487-DB2AF0A35E73}" type="presOf" srcId="{114C00D8-C3AD-4BBA-ADF3-503547D01D72}" destId="{62F81F0F-145F-440B-9CD4-887F9E6634EC}" srcOrd="0" destOrd="0" presId="urn:microsoft.com/office/officeart/2016/7/layout/LinearArrowProcessNumbered"/>
    <dgm:cxn modelId="{FC984594-9C09-422F-8F2D-80AF56B13094}" srcId="{4FB2CE19-6B79-438E-804B-A288AD88CB0E}" destId="{E92123C0-F98C-4A2C-AB4D-84ADF413CE5C}" srcOrd="8" destOrd="0" parTransId="{DE1AC229-CA79-43AF-8151-90C2535858CD}" sibTransId="{8E1F7EC8-3DAD-4068-806E-27A72C20CC9C}"/>
    <dgm:cxn modelId="{3F68CFE9-6162-435A-8D11-D8C69F578639}" type="presOf" srcId="{D53BB34F-40AF-45DF-892F-3C882CA57C7F}" destId="{C7EB83D8-4F01-44ED-BA76-C65E709B9E93}" srcOrd="0" destOrd="0" presId="urn:microsoft.com/office/officeart/2016/7/layout/LinearArrowProcessNumbered"/>
    <dgm:cxn modelId="{7A0690FC-DD40-4776-99E5-6F676E4CD9A1}" srcId="{4FB2CE19-6B79-438E-804B-A288AD88CB0E}" destId="{4093D5A4-6CF5-4F08-8E12-C88049A2571B}" srcOrd="7" destOrd="0" parTransId="{8E196495-6CD0-49AF-BF09-15BC8BAC96A4}" sibTransId="{858D49A4-82DF-4413-A065-2D3D98F233C9}"/>
    <dgm:cxn modelId="{F74298E2-F078-4483-89BA-279CD14C1348}" type="presOf" srcId="{8E1F7EC8-3DAD-4068-806E-27A72C20CC9C}" destId="{FE1FF063-DD96-4253-AD27-6A5B4BC6A3BA}" srcOrd="0" destOrd="0" presId="urn:microsoft.com/office/officeart/2016/7/layout/LinearArrowProcessNumbered"/>
    <dgm:cxn modelId="{CF7A22DB-B0E7-4D1F-A3DE-B71C5ECBA22F}" type="presOf" srcId="{682B9702-522F-4B06-8378-60313B95DD12}" destId="{3335A0DD-0034-4852-AE70-6C25BC81B91C}" srcOrd="0" destOrd="0" presId="urn:microsoft.com/office/officeart/2016/7/layout/LinearArrowProcessNumbered"/>
    <dgm:cxn modelId="{C1B5C166-5B6A-4426-B37A-4170BB65CFAE}" type="presOf" srcId="{8DAEC004-483A-4D8C-9CF3-D4AAAFE94FBB}" destId="{56215C1F-645D-4DEE-B83B-3DA45EA76403}" srcOrd="0" destOrd="0" presId="urn:microsoft.com/office/officeart/2016/7/layout/LinearArrowProcessNumbered"/>
    <dgm:cxn modelId="{506AAC40-6C21-4AE7-8931-1D88393705C1}" type="presOf" srcId="{46D3BFBB-79E2-4418-A320-C19283B60793}" destId="{6741C6F8-C895-410C-929C-4F6E72AD01ED}" srcOrd="0" destOrd="0" presId="urn:microsoft.com/office/officeart/2016/7/layout/LinearArrowProcessNumbered"/>
    <dgm:cxn modelId="{48126800-347D-4948-B76C-34DA557A44C6}" srcId="{4FB2CE19-6B79-438E-804B-A288AD88CB0E}" destId="{993628D8-BD4E-45A5-95A6-169D008A75FF}" srcOrd="6" destOrd="0" parTransId="{B131D1E3-15B5-4573-BB0C-8680AAFC9320}" sibTransId="{7C742B69-D2D5-4A3C-8F27-5DD936C9548C}"/>
    <dgm:cxn modelId="{1AD16A0A-0D9F-4101-BCA9-2F552F32ED31}" type="presOf" srcId="{43E1D90B-855C-490C-B5D0-C894CCE161AD}" destId="{C5742FAC-6733-4B52-98A7-316732572B5D}" srcOrd="0" destOrd="0" presId="urn:microsoft.com/office/officeart/2016/7/layout/LinearArrowProcessNumbered"/>
    <dgm:cxn modelId="{F630B63E-5FAB-472C-9808-BAFEC4DD2D59}" type="presOf" srcId="{993628D8-BD4E-45A5-95A6-169D008A75FF}" destId="{E8356396-26AD-4F11-8FDD-81918C9369DC}" srcOrd="0" destOrd="0" presId="urn:microsoft.com/office/officeart/2016/7/layout/LinearArrowProcessNumbered"/>
    <dgm:cxn modelId="{C10449EC-4F78-4F4E-89B9-4EC2DCE31F70}" srcId="{4FB2CE19-6B79-438E-804B-A288AD88CB0E}" destId="{114C00D8-C3AD-4BBA-ADF3-503547D01D72}" srcOrd="2" destOrd="0" parTransId="{53983AD6-7E10-4B42-B58B-7DF057926912}" sibTransId="{D24B4A16-A2DC-4C54-85F7-F61CA3AE3282}"/>
    <dgm:cxn modelId="{4DE2BB66-BD27-4EA8-A825-765D36334D9A}" srcId="{4FB2CE19-6B79-438E-804B-A288AD88CB0E}" destId="{7D89E12C-16DE-4DBC-97AB-841BFEE6431A}" srcOrd="4" destOrd="0" parTransId="{A85B3B49-DD56-4434-BB93-AD95D8FAA77E}" sibTransId="{A81B2119-5D29-4FC6-A4C6-68F72B309F36}"/>
    <dgm:cxn modelId="{7F53529F-758F-4128-BFF7-EFFF7CE54034}" srcId="{4FB2CE19-6B79-438E-804B-A288AD88CB0E}" destId="{4EB2ECD6-5D43-4E6C-B058-34AB9858E815}" srcOrd="5" destOrd="0" parTransId="{9F24F2FF-2DA5-4FE8-874A-C7BDC30A77C7}" sibTransId="{854F16C7-A4F4-4885-ABE3-C75AE3E3A661}"/>
    <dgm:cxn modelId="{5F31DE69-8303-42B6-A84E-141858584237}" type="presOf" srcId="{E92123C0-F98C-4A2C-AB4D-84ADF413CE5C}" destId="{F01E9BD2-1F95-4686-A011-5252AC81A985}" srcOrd="0" destOrd="0" presId="urn:microsoft.com/office/officeart/2016/7/layout/LinearArrowProcessNumbered"/>
    <dgm:cxn modelId="{03236B7F-1806-49BB-8A1C-B8C6B3286511}" type="presOf" srcId="{854F16C7-A4F4-4885-ABE3-C75AE3E3A661}" destId="{D8FCEDE1-4AB9-42F7-B04D-B2BC029A07C3}" srcOrd="0" destOrd="0" presId="urn:microsoft.com/office/officeart/2016/7/layout/LinearArrowProcessNumbered"/>
    <dgm:cxn modelId="{C0A10CD1-C4B0-4670-AFC1-D2991A09F4D6}" srcId="{4FB2CE19-6B79-438E-804B-A288AD88CB0E}" destId="{FBAA8E33-4A45-4AD3-8137-341A3C73A606}" srcOrd="1" destOrd="0" parTransId="{E5EBA12D-2F01-4E1C-B1DF-99DCEF25B5B9}" sibTransId="{F3E5EB8C-CE0F-49A4-B858-5564D28234F7}"/>
    <dgm:cxn modelId="{6B8491E3-2A09-45DA-BD08-3D4CF4EC37DC}" type="presOf" srcId="{FBAA8E33-4A45-4AD3-8137-341A3C73A606}" destId="{2FDD5067-8A74-45A2-A70B-52E3ED86E4EA}" srcOrd="0" destOrd="0" presId="urn:microsoft.com/office/officeart/2016/7/layout/LinearArrowProcessNumbered"/>
    <dgm:cxn modelId="{1A36071E-E6F3-41A6-AA67-EACB16B8BCA4}" srcId="{4FB2CE19-6B79-438E-804B-A288AD88CB0E}" destId="{46D3BFBB-79E2-4418-A320-C19283B60793}" srcOrd="0" destOrd="0" parTransId="{C499A94B-44BD-45A7-AB65-940E1B497CAB}" sibTransId="{682B9702-522F-4B06-8378-60313B95DD12}"/>
    <dgm:cxn modelId="{10E1B4ED-98E0-481A-9924-44345DFC50EE}" type="presOf" srcId="{4093D5A4-6CF5-4F08-8E12-C88049A2571B}" destId="{A54A5FEA-CB33-4788-8294-CE25B3469241}" srcOrd="0" destOrd="0" presId="urn:microsoft.com/office/officeart/2016/7/layout/LinearArrowProcessNumbered"/>
    <dgm:cxn modelId="{595B01C6-DCCA-4D31-88A2-3A2DF5C2AE85}" type="presOf" srcId="{7C742B69-D2D5-4A3C-8F27-5DD936C9548C}" destId="{A90C9EC3-5B0B-436C-8089-0CCEC25DFDBA}" srcOrd="0" destOrd="0" presId="urn:microsoft.com/office/officeart/2016/7/layout/LinearArrowProcessNumbered"/>
    <dgm:cxn modelId="{E99A330B-FB19-40D1-9945-11526B607C96}" type="presParOf" srcId="{5D747D47-0B65-494F-B2A6-FEC85E5E1F13}" destId="{F00FD3A2-1103-4D29-BAFA-31DCA605915E}" srcOrd="0" destOrd="0" presId="urn:microsoft.com/office/officeart/2016/7/layout/LinearArrowProcessNumbered"/>
    <dgm:cxn modelId="{435C0CC9-95A1-4D39-83F8-0FF15043D294}" type="presParOf" srcId="{F00FD3A2-1103-4D29-BAFA-31DCA605915E}" destId="{38015A2F-8E28-4BAD-98C1-79007A4D3876}" srcOrd="0" destOrd="0" presId="urn:microsoft.com/office/officeart/2016/7/layout/LinearArrowProcessNumbered"/>
    <dgm:cxn modelId="{F36EA141-3571-42D5-88E2-DA29A2A8F7FC}" type="presParOf" srcId="{F00FD3A2-1103-4D29-BAFA-31DCA605915E}" destId="{49BD2493-5C04-4765-9082-D8D1AA0401C1}" srcOrd="1" destOrd="0" presId="urn:microsoft.com/office/officeart/2016/7/layout/LinearArrowProcessNumbered"/>
    <dgm:cxn modelId="{BB50C951-0397-40E0-B73A-9D2D654C8CA3}" type="presParOf" srcId="{49BD2493-5C04-4765-9082-D8D1AA0401C1}" destId="{8E34A38B-E15E-435C-950D-15749433C004}" srcOrd="0" destOrd="0" presId="urn:microsoft.com/office/officeart/2016/7/layout/LinearArrowProcessNumbered"/>
    <dgm:cxn modelId="{DC816273-2779-4B15-AE11-D55F55690FA0}" type="presParOf" srcId="{49BD2493-5C04-4765-9082-D8D1AA0401C1}" destId="{98B72415-BD5E-4279-A31E-65CCBDBF2B1D}" srcOrd="1" destOrd="0" presId="urn:microsoft.com/office/officeart/2016/7/layout/LinearArrowProcessNumbered"/>
    <dgm:cxn modelId="{AD425B39-85FA-45B4-B6A8-B2DBD8B62A16}" type="presParOf" srcId="{49BD2493-5C04-4765-9082-D8D1AA0401C1}" destId="{3335A0DD-0034-4852-AE70-6C25BC81B91C}" srcOrd="2" destOrd="0" presId="urn:microsoft.com/office/officeart/2016/7/layout/LinearArrowProcessNumbered"/>
    <dgm:cxn modelId="{B021E48E-5A5F-42E8-8C76-7553817C0070}" type="presParOf" srcId="{49BD2493-5C04-4765-9082-D8D1AA0401C1}" destId="{4C8B893A-EDF2-4B77-B44E-C60B7F95FD4A}" srcOrd="3" destOrd="0" presId="urn:microsoft.com/office/officeart/2016/7/layout/LinearArrowProcessNumbered"/>
    <dgm:cxn modelId="{FF369659-A25F-4A1A-BDE3-61AC39C1DBFC}" type="presParOf" srcId="{F00FD3A2-1103-4D29-BAFA-31DCA605915E}" destId="{6741C6F8-C895-410C-929C-4F6E72AD01ED}" srcOrd="2" destOrd="0" presId="urn:microsoft.com/office/officeart/2016/7/layout/LinearArrowProcessNumbered"/>
    <dgm:cxn modelId="{8627A924-621D-4B63-B6EE-6A9571387C0A}" type="presParOf" srcId="{5D747D47-0B65-494F-B2A6-FEC85E5E1F13}" destId="{A3A3F333-0195-464B-89C6-59144C007056}" srcOrd="1" destOrd="0" presId="urn:microsoft.com/office/officeart/2016/7/layout/LinearArrowProcessNumbered"/>
    <dgm:cxn modelId="{3755C25C-12A5-425A-88B1-21750FFEC5E3}" type="presParOf" srcId="{5D747D47-0B65-494F-B2A6-FEC85E5E1F13}" destId="{DC74D124-9975-478C-95CA-B2E77E40901C}" srcOrd="2" destOrd="0" presId="urn:microsoft.com/office/officeart/2016/7/layout/LinearArrowProcessNumbered"/>
    <dgm:cxn modelId="{0B55A884-C4DD-4BC4-B92D-5ADA5D88273E}" type="presParOf" srcId="{DC74D124-9975-478C-95CA-B2E77E40901C}" destId="{76726AF2-CEA3-403F-B34D-44C841B2B5FF}" srcOrd="0" destOrd="0" presId="urn:microsoft.com/office/officeart/2016/7/layout/LinearArrowProcessNumbered"/>
    <dgm:cxn modelId="{ABB0F0D1-C628-4399-A84D-D1F12B965D7F}" type="presParOf" srcId="{DC74D124-9975-478C-95CA-B2E77E40901C}" destId="{507CED4A-2946-4AD3-AC66-8C3DF4DF4947}" srcOrd="1" destOrd="0" presId="urn:microsoft.com/office/officeart/2016/7/layout/LinearArrowProcessNumbered"/>
    <dgm:cxn modelId="{497F194E-8813-4DAB-A692-F987EC2A7FF1}" type="presParOf" srcId="{507CED4A-2946-4AD3-AC66-8C3DF4DF4947}" destId="{E8409B5E-BA75-45C1-9E6D-0D776E947AAA}" srcOrd="0" destOrd="0" presId="urn:microsoft.com/office/officeart/2016/7/layout/LinearArrowProcessNumbered"/>
    <dgm:cxn modelId="{5BB19B98-EDDD-4385-8B39-20B00F6BDFA3}" type="presParOf" srcId="{507CED4A-2946-4AD3-AC66-8C3DF4DF4947}" destId="{9ABD133B-8380-4184-8F26-A70EA4682EEB}" srcOrd="1" destOrd="0" presId="urn:microsoft.com/office/officeart/2016/7/layout/LinearArrowProcessNumbered"/>
    <dgm:cxn modelId="{76F9A6F2-7448-434E-83C2-12FDD25D9223}" type="presParOf" srcId="{507CED4A-2946-4AD3-AC66-8C3DF4DF4947}" destId="{C32BE21B-082D-46DA-935E-EE7939787EC6}" srcOrd="2" destOrd="0" presId="urn:microsoft.com/office/officeart/2016/7/layout/LinearArrowProcessNumbered"/>
    <dgm:cxn modelId="{12187AA2-0BE6-42ED-B2B2-C22412E892BA}" type="presParOf" srcId="{507CED4A-2946-4AD3-AC66-8C3DF4DF4947}" destId="{7AA27431-B92F-4743-B711-3432CEF2D76E}" srcOrd="3" destOrd="0" presId="urn:microsoft.com/office/officeart/2016/7/layout/LinearArrowProcessNumbered"/>
    <dgm:cxn modelId="{69C431BC-C6B7-410A-B1A8-5A2C35F127D6}" type="presParOf" srcId="{DC74D124-9975-478C-95CA-B2E77E40901C}" destId="{2FDD5067-8A74-45A2-A70B-52E3ED86E4EA}" srcOrd="2" destOrd="0" presId="urn:microsoft.com/office/officeart/2016/7/layout/LinearArrowProcessNumbered"/>
    <dgm:cxn modelId="{82E62AC1-BC77-4020-929E-26FE713C91F9}" type="presParOf" srcId="{5D747D47-0B65-494F-B2A6-FEC85E5E1F13}" destId="{C7DEB746-4A3A-4209-B571-08DAA191789C}" srcOrd="3" destOrd="0" presId="urn:microsoft.com/office/officeart/2016/7/layout/LinearArrowProcessNumbered"/>
    <dgm:cxn modelId="{0D463CC5-A611-4BE8-BBB4-B5C0E13138D3}" type="presParOf" srcId="{5D747D47-0B65-494F-B2A6-FEC85E5E1F13}" destId="{72621E02-1E19-4CC4-A9A9-B22A5C027C52}" srcOrd="4" destOrd="0" presId="urn:microsoft.com/office/officeart/2016/7/layout/LinearArrowProcessNumbered"/>
    <dgm:cxn modelId="{58B43E7F-A203-4405-8EA2-1C415723BB2A}" type="presParOf" srcId="{72621E02-1E19-4CC4-A9A9-B22A5C027C52}" destId="{D7B941C5-DD2F-4BB2-8B22-FFADA90451F8}" srcOrd="0" destOrd="0" presId="urn:microsoft.com/office/officeart/2016/7/layout/LinearArrowProcessNumbered"/>
    <dgm:cxn modelId="{48EB0EAA-E247-47C7-B82B-B2BEE1ACB6B8}" type="presParOf" srcId="{72621E02-1E19-4CC4-A9A9-B22A5C027C52}" destId="{6F47693E-7A4D-4561-A9DB-AB39856193D2}" srcOrd="1" destOrd="0" presId="urn:microsoft.com/office/officeart/2016/7/layout/LinearArrowProcessNumbered"/>
    <dgm:cxn modelId="{08636F7C-948D-430E-83B4-43553CA6B709}" type="presParOf" srcId="{6F47693E-7A4D-4561-A9DB-AB39856193D2}" destId="{E1F80A36-3A3A-4832-B033-9F018B737D59}" srcOrd="0" destOrd="0" presId="urn:microsoft.com/office/officeart/2016/7/layout/LinearArrowProcessNumbered"/>
    <dgm:cxn modelId="{503ABBC0-176C-4B48-9A29-E0F2E2D72C7C}" type="presParOf" srcId="{6F47693E-7A4D-4561-A9DB-AB39856193D2}" destId="{7DD38563-259B-49D8-A74A-CBC771E7DD91}" srcOrd="1" destOrd="0" presId="urn:microsoft.com/office/officeart/2016/7/layout/LinearArrowProcessNumbered"/>
    <dgm:cxn modelId="{CA88822A-E764-4927-84AE-B2357199BEC2}" type="presParOf" srcId="{6F47693E-7A4D-4561-A9DB-AB39856193D2}" destId="{FB5FCBBE-27B0-4BCA-B2FD-47A5121055D3}" srcOrd="2" destOrd="0" presId="urn:microsoft.com/office/officeart/2016/7/layout/LinearArrowProcessNumbered"/>
    <dgm:cxn modelId="{1008BD01-D95A-4676-BF0D-3CF81C71F6D9}" type="presParOf" srcId="{6F47693E-7A4D-4561-A9DB-AB39856193D2}" destId="{5B157EE2-CD79-4D62-9DD9-97FD54CFC64D}" srcOrd="3" destOrd="0" presId="urn:microsoft.com/office/officeart/2016/7/layout/LinearArrowProcessNumbered"/>
    <dgm:cxn modelId="{4948122F-3B91-4B78-B382-5969BA8CCCA0}" type="presParOf" srcId="{72621E02-1E19-4CC4-A9A9-B22A5C027C52}" destId="{62F81F0F-145F-440B-9CD4-887F9E6634EC}" srcOrd="2" destOrd="0" presId="urn:microsoft.com/office/officeart/2016/7/layout/LinearArrowProcessNumbered"/>
    <dgm:cxn modelId="{CBE130B0-6D45-45DB-9D49-5CA73818FE45}" type="presParOf" srcId="{5D747D47-0B65-494F-B2A6-FEC85E5E1F13}" destId="{A4A5D5AF-6089-4B6B-93A2-85AEC8216D50}" srcOrd="5" destOrd="0" presId="urn:microsoft.com/office/officeart/2016/7/layout/LinearArrowProcessNumbered"/>
    <dgm:cxn modelId="{6FDF7F43-B800-4A7C-BF04-6343667F3AED}" type="presParOf" srcId="{5D747D47-0B65-494F-B2A6-FEC85E5E1F13}" destId="{55937654-8AE6-4128-94D1-1A3A440D312D}" srcOrd="6" destOrd="0" presId="urn:microsoft.com/office/officeart/2016/7/layout/LinearArrowProcessNumbered"/>
    <dgm:cxn modelId="{B0A91335-F963-40E2-BDB3-6024F08F0B21}" type="presParOf" srcId="{55937654-8AE6-4128-94D1-1A3A440D312D}" destId="{DA00E7BC-FD4F-47FA-8F8D-67056CE36C77}" srcOrd="0" destOrd="0" presId="urn:microsoft.com/office/officeart/2016/7/layout/LinearArrowProcessNumbered"/>
    <dgm:cxn modelId="{47D7FBE9-7A37-4131-9614-835DDB751A56}" type="presParOf" srcId="{55937654-8AE6-4128-94D1-1A3A440D312D}" destId="{84F8CA80-B3D4-4ABF-95D4-87C97AA8A792}" srcOrd="1" destOrd="0" presId="urn:microsoft.com/office/officeart/2016/7/layout/LinearArrowProcessNumbered"/>
    <dgm:cxn modelId="{9343C031-F3B5-4C2F-997E-CC476C25BC15}" type="presParOf" srcId="{84F8CA80-B3D4-4ABF-95D4-87C97AA8A792}" destId="{B8FC3ABA-4969-4D79-BA84-9F4565E0A154}" srcOrd="0" destOrd="0" presId="urn:microsoft.com/office/officeart/2016/7/layout/LinearArrowProcessNumbered"/>
    <dgm:cxn modelId="{4C821B38-095F-4FA2-A269-985B882190EB}" type="presParOf" srcId="{84F8CA80-B3D4-4ABF-95D4-87C97AA8A792}" destId="{6640ABBD-786E-4435-8AA7-BB8838DB278D}" srcOrd="1" destOrd="0" presId="urn:microsoft.com/office/officeart/2016/7/layout/LinearArrowProcessNumbered"/>
    <dgm:cxn modelId="{067D0A17-8978-4BB1-940E-C9CFC2D55835}" type="presParOf" srcId="{84F8CA80-B3D4-4ABF-95D4-87C97AA8A792}" destId="{C7EB83D8-4F01-44ED-BA76-C65E709B9E93}" srcOrd="2" destOrd="0" presId="urn:microsoft.com/office/officeart/2016/7/layout/LinearArrowProcessNumbered"/>
    <dgm:cxn modelId="{6A4E8EA6-F5CD-4E02-96E4-139C15CB0C5F}" type="presParOf" srcId="{84F8CA80-B3D4-4ABF-95D4-87C97AA8A792}" destId="{9260FBF4-694F-49B1-8FB1-68C63B2F60F2}" srcOrd="3" destOrd="0" presId="urn:microsoft.com/office/officeart/2016/7/layout/LinearArrowProcessNumbered"/>
    <dgm:cxn modelId="{7D29041B-FB3F-4C53-9D0F-05324E6BE07B}" type="presParOf" srcId="{55937654-8AE6-4128-94D1-1A3A440D312D}" destId="{C5742FAC-6733-4B52-98A7-316732572B5D}" srcOrd="2" destOrd="0" presId="urn:microsoft.com/office/officeart/2016/7/layout/LinearArrowProcessNumbered"/>
    <dgm:cxn modelId="{12C83AAE-8863-4037-9994-C505D95EB3CA}" type="presParOf" srcId="{5D747D47-0B65-494F-B2A6-FEC85E5E1F13}" destId="{6DB06456-9F2D-4132-B8B1-48240DEC8C27}" srcOrd="7" destOrd="0" presId="urn:microsoft.com/office/officeart/2016/7/layout/LinearArrowProcessNumbered"/>
    <dgm:cxn modelId="{78B604EF-DFC6-4FD6-98CC-20257C7C4B08}" type="presParOf" srcId="{5D747D47-0B65-494F-B2A6-FEC85E5E1F13}" destId="{F76AB953-768B-4CBE-AD96-0AF45D5BC9CB}" srcOrd="8" destOrd="0" presId="urn:microsoft.com/office/officeart/2016/7/layout/LinearArrowProcessNumbered"/>
    <dgm:cxn modelId="{53738F2D-3741-4BAB-AA38-508AF58A10B7}" type="presParOf" srcId="{F76AB953-768B-4CBE-AD96-0AF45D5BC9CB}" destId="{3AFD86D3-5EA6-4B6D-A60D-86C228F86EEC}" srcOrd="0" destOrd="0" presId="urn:microsoft.com/office/officeart/2016/7/layout/LinearArrowProcessNumbered"/>
    <dgm:cxn modelId="{91B7046F-3492-453E-BB64-31713FF0063C}" type="presParOf" srcId="{F76AB953-768B-4CBE-AD96-0AF45D5BC9CB}" destId="{AAC93366-CB54-4C35-A283-B9EEDEA574C2}" srcOrd="1" destOrd="0" presId="urn:microsoft.com/office/officeart/2016/7/layout/LinearArrowProcessNumbered"/>
    <dgm:cxn modelId="{8CED5031-AB7F-430D-8AA8-196EE9715977}" type="presParOf" srcId="{AAC93366-CB54-4C35-A283-B9EEDEA574C2}" destId="{DE89B87C-E689-4C6D-982C-8F68B05DA0C4}" srcOrd="0" destOrd="0" presId="urn:microsoft.com/office/officeart/2016/7/layout/LinearArrowProcessNumbered"/>
    <dgm:cxn modelId="{662A5D88-1D18-427D-98FE-FB72C1F4B07C}" type="presParOf" srcId="{AAC93366-CB54-4C35-A283-B9EEDEA574C2}" destId="{8772F9A9-A8BF-4D51-A5EC-45BB9B3A8A83}" srcOrd="1" destOrd="0" presId="urn:microsoft.com/office/officeart/2016/7/layout/LinearArrowProcessNumbered"/>
    <dgm:cxn modelId="{26E542DC-CE91-4066-80AF-3A749B8179D5}" type="presParOf" srcId="{AAC93366-CB54-4C35-A283-B9EEDEA574C2}" destId="{1B690FE6-7D57-4F0B-A878-F80ED46F448F}" srcOrd="2" destOrd="0" presId="urn:microsoft.com/office/officeart/2016/7/layout/LinearArrowProcessNumbered"/>
    <dgm:cxn modelId="{D350F6A3-239D-4DF0-B6BA-C234D83AB35D}" type="presParOf" srcId="{AAC93366-CB54-4C35-A283-B9EEDEA574C2}" destId="{3E9F8624-4986-4B35-B122-C1FC7AEE3157}" srcOrd="3" destOrd="0" presId="urn:microsoft.com/office/officeart/2016/7/layout/LinearArrowProcessNumbered"/>
    <dgm:cxn modelId="{B37DAD2E-D976-4D6E-B053-B0FAC2BC2FC0}" type="presParOf" srcId="{F76AB953-768B-4CBE-AD96-0AF45D5BC9CB}" destId="{F806856F-DFB2-4EFF-B54B-03827A7E94E0}" srcOrd="2" destOrd="0" presId="urn:microsoft.com/office/officeart/2016/7/layout/LinearArrowProcessNumbered"/>
    <dgm:cxn modelId="{10F8AB31-87DA-46D5-9B38-A793C626A1E7}" type="presParOf" srcId="{5D747D47-0B65-494F-B2A6-FEC85E5E1F13}" destId="{5F1C0A14-471C-460E-BAC7-59B009F2608F}" srcOrd="9" destOrd="0" presId="urn:microsoft.com/office/officeart/2016/7/layout/LinearArrowProcessNumbered"/>
    <dgm:cxn modelId="{D6A8E59E-2D10-442E-BFEA-FC7DA55B486E}" type="presParOf" srcId="{5D747D47-0B65-494F-B2A6-FEC85E5E1F13}" destId="{78CF2B0C-064E-42FC-B52B-0DFBC3CE9F63}" srcOrd="10" destOrd="0" presId="urn:microsoft.com/office/officeart/2016/7/layout/LinearArrowProcessNumbered"/>
    <dgm:cxn modelId="{8A14FDD0-E297-4808-A9B5-55814EC84F95}" type="presParOf" srcId="{78CF2B0C-064E-42FC-B52B-0DFBC3CE9F63}" destId="{F94DC92C-0A84-46AE-806A-7736BBD3C62F}" srcOrd="0" destOrd="0" presId="urn:microsoft.com/office/officeart/2016/7/layout/LinearArrowProcessNumbered"/>
    <dgm:cxn modelId="{6D8311C5-8914-40CF-8901-C2731549DCFA}" type="presParOf" srcId="{78CF2B0C-064E-42FC-B52B-0DFBC3CE9F63}" destId="{09F85D99-8016-4A21-AFB4-5F7EFB490321}" srcOrd="1" destOrd="0" presId="urn:microsoft.com/office/officeart/2016/7/layout/LinearArrowProcessNumbered"/>
    <dgm:cxn modelId="{E2DF0056-603B-4592-9B73-8E44E6901FD0}" type="presParOf" srcId="{09F85D99-8016-4A21-AFB4-5F7EFB490321}" destId="{D7AB7F61-D062-4450-9965-C23C0848A4D7}" srcOrd="0" destOrd="0" presId="urn:microsoft.com/office/officeart/2016/7/layout/LinearArrowProcessNumbered"/>
    <dgm:cxn modelId="{8307A15F-9E17-4B60-ABF9-13CAFC76C0B2}" type="presParOf" srcId="{09F85D99-8016-4A21-AFB4-5F7EFB490321}" destId="{146FF45C-EC7C-44A1-9DF3-E5E79AE40632}" srcOrd="1" destOrd="0" presId="urn:microsoft.com/office/officeart/2016/7/layout/LinearArrowProcessNumbered"/>
    <dgm:cxn modelId="{170D6AF2-12F1-4DE5-A15D-3A3D9FAD6C26}" type="presParOf" srcId="{09F85D99-8016-4A21-AFB4-5F7EFB490321}" destId="{D8FCEDE1-4AB9-42F7-B04D-B2BC029A07C3}" srcOrd="2" destOrd="0" presId="urn:microsoft.com/office/officeart/2016/7/layout/LinearArrowProcessNumbered"/>
    <dgm:cxn modelId="{51AA8168-CCB4-4A81-ACCB-A42F266B707F}" type="presParOf" srcId="{09F85D99-8016-4A21-AFB4-5F7EFB490321}" destId="{89CE3CFA-4DA2-4D03-8DB5-CAD0D7860785}" srcOrd="3" destOrd="0" presId="urn:microsoft.com/office/officeart/2016/7/layout/LinearArrowProcessNumbered"/>
    <dgm:cxn modelId="{8D1AC604-BF99-4511-95EA-74A19D6B783D}" type="presParOf" srcId="{78CF2B0C-064E-42FC-B52B-0DFBC3CE9F63}" destId="{3873404C-009C-40B0-B0BD-41D7BF54C6CE}" srcOrd="2" destOrd="0" presId="urn:microsoft.com/office/officeart/2016/7/layout/LinearArrowProcessNumbered"/>
    <dgm:cxn modelId="{077C9274-3021-4365-90D5-284F5FF4DE8D}" type="presParOf" srcId="{5D747D47-0B65-494F-B2A6-FEC85E5E1F13}" destId="{9976F197-5F1B-488F-92B6-A6BC2E89C4DF}" srcOrd="11" destOrd="0" presId="urn:microsoft.com/office/officeart/2016/7/layout/LinearArrowProcessNumbered"/>
    <dgm:cxn modelId="{4753D714-F1E6-4DBE-B9A4-3DF4C510C51F}" type="presParOf" srcId="{5D747D47-0B65-494F-B2A6-FEC85E5E1F13}" destId="{F6203BCA-622E-459C-97E6-B5A9E58FD88A}" srcOrd="12" destOrd="0" presId="urn:microsoft.com/office/officeart/2016/7/layout/LinearArrowProcessNumbered"/>
    <dgm:cxn modelId="{0CA31F8F-E3D2-465C-ABF0-A0CA257FA3FC}" type="presParOf" srcId="{F6203BCA-622E-459C-97E6-B5A9E58FD88A}" destId="{863397BD-DBED-4DAB-A517-36B29DFC2EDB}" srcOrd="0" destOrd="0" presId="urn:microsoft.com/office/officeart/2016/7/layout/LinearArrowProcessNumbered"/>
    <dgm:cxn modelId="{38714536-63AA-4F98-AD32-20680A41F6B6}" type="presParOf" srcId="{F6203BCA-622E-459C-97E6-B5A9E58FD88A}" destId="{78BF924B-32F2-4C38-B5DA-AD13112C1B44}" srcOrd="1" destOrd="0" presId="urn:microsoft.com/office/officeart/2016/7/layout/LinearArrowProcessNumbered"/>
    <dgm:cxn modelId="{90E55EB0-3140-4F2E-8D0A-4761B3CC5DD6}" type="presParOf" srcId="{78BF924B-32F2-4C38-B5DA-AD13112C1B44}" destId="{46C3E81D-FBD9-4F68-84CC-2DEF11425F73}" srcOrd="0" destOrd="0" presId="urn:microsoft.com/office/officeart/2016/7/layout/LinearArrowProcessNumbered"/>
    <dgm:cxn modelId="{1F4DD466-F525-4EF2-8D35-BB3D04B79D20}" type="presParOf" srcId="{78BF924B-32F2-4C38-B5DA-AD13112C1B44}" destId="{F48B8D6C-7B02-4D82-8D79-17AA423D15D6}" srcOrd="1" destOrd="0" presId="urn:microsoft.com/office/officeart/2016/7/layout/LinearArrowProcessNumbered"/>
    <dgm:cxn modelId="{5BE3F722-BCA7-4392-88D1-2F45F59CB291}" type="presParOf" srcId="{78BF924B-32F2-4C38-B5DA-AD13112C1B44}" destId="{A90C9EC3-5B0B-436C-8089-0CCEC25DFDBA}" srcOrd="2" destOrd="0" presId="urn:microsoft.com/office/officeart/2016/7/layout/LinearArrowProcessNumbered"/>
    <dgm:cxn modelId="{04196F83-E947-4165-A731-73BE65705E5F}" type="presParOf" srcId="{78BF924B-32F2-4C38-B5DA-AD13112C1B44}" destId="{512CAAEB-91F6-4364-8F95-EDA5F86DAB65}" srcOrd="3" destOrd="0" presId="urn:microsoft.com/office/officeart/2016/7/layout/LinearArrowProcessNumbered"/>
    <dgm:cxn modelId="{F18C2861-325A-4352-A2B8-A74329DD4FCC}" type="presParOf" srcId="{F6203BCA-622E-459C-97E6-B5A9E58FD88A}" destId="{E8356396-26AD-4F11-8FDD-81918C9369DC}" srcOrd="2" destOrd="0" presId="urn:microsoft.com/office/officeart/2016/7/layout/LinearArrowProcessNumbered"/>
    <dgm:cxn modelId="{40B52B1B-559E-40F2-B769-58A42C848976}" type="presParOf" srcId="{5D747D47-0B65-494F-B2A6-FEC85E5E1F13}" destId="{AB0584AA-DE1A-4189-8949-CB32473C60CC}" srcOrd="13" destOrd="0" presId="urn:microsoft.com/office/officeart/2016/7/layout/LinearArrowProcessNumbered"/>
    <dgm:cxn modelId="{21EFDEB3-4953-4B03-A332-AE1AF1FF2840}" type="presParOf" srcId="{5D747D47-0B65-494F-B2A6-FEC85E5E1F13}" destId="{39A7EF2E-307E-4699-9733-DCD3A2505A23}" srcOrd="14" destOrd="0" presId="urn:microsoft.com/office/officeart/2016/7/layout/LinearArrowProcessNumbered"/>
    <dgm:cxn modelId="{17F77786-0B3B-42B8-8378-4CE6452D97D4}" type="presParOf" srcId="{39A7EF2E-307E-4699-9733-DCD3A2505A23}" destId="{5D4D5E58-80DF-4393-AA98-3917D3983297}" srcOrd="0" destOrd="0" presId="urn:microsoft.com/office/officeart/2016/7/layout/LinearArrowProcessNumbered"/>
    <dgm:cxn modelId="{82F579D2-3022-46AC-9712-03C743D1BABF}" type="presParOf" srcId="{39A7EF2E-307E-4699-9733-DCD3A2505A23}" destId="{A5A30544-CB2B-40B5-AF64-398F36ACA1DA}" srcOrd="1" destOrd="0" presId="urn:microsoft.com/office/officeart/2016/7/layout/LinearArrowProcessNumbered"/>
    <dgm:cxn modelId="{27177EA4-AC55-4DF4-B0E7-A2140BADD14F}" type="presParOf" srcId="{A5A30544-CB2B-40B5-AF64-398F36ACA1DA}" destId="{0DD3284C-6FCE-4002-842B-1EF91B4178A8}" srcOrd="0" destOrd="0" presId="urn:microsoft.com/office/officeart/2016/7/layout/LinearArrowProcessNumbered"/>
    <dgm:cxn modelId="{D9A6B778-6978-4DE9-84F9-E42004513604}" type="presParOf" srcId="{A5A30544-CB2B-40B5-AF64-398F36ACA1DA}" destId="{2B321307-6F77-40A1-811F-FCB7A28A4692}" srcOrd="1" destOrd="0" presId="urn:microsoft.com/office/officeart/2016/7/layout/LinearArrowProcessNumbered"/>
    <dgm:cxn modelId="{E1622A75-FE10-4425-BC25-86023833D30A}" type="presParOf" srcId="{A5A30544-CB2B-40B5-AF64-398F36ACA1DA}" destId="{A67FA2A3-278D-4B56-9A5F-54BEE582D7ED}" srcOrd="2" destOrd="0" presId="urn:microsoft.com/office/officeart/2016/7/layout/LinearArrowProcessNumbered"/>
    <dgm:cxn modelId="{57DDC3EA-0A4F-4036-8B42-0C39CDD1572A}" type="presParOf" srcId="{A5A30544-CB2B-40B5-AF64-398F36ACA1DA}" destId="{C696D50A-6ECE-4141-B589-F102CED39B0D}" srcOrd="3" destOrd="0" presId="urn:microsoft.com/office/officeart/2016/7/layout/LinearArrowProcessNumbered"/>
    <dgm:cxn modelId="{35258C54-9F5A-45CA-B76D-741A928D0719}" type="presParOf" srcId="{39A7EF2E-307E-4699-9733-DCD3A2505A23}" destId="{A54A5FEA-CB33-4788-8294-CE25B3469241}" srcOrd="2" destOrd="0" presId="urn:microsoft.com/office/officeart/2016/7/layout/LinearArrowProcessNumbered"/>
    <dgm:cxn modelId="{7F186895-C926-445E-8EC7-C10964BDE565}" type="presParOf" srcId="{5D747D47-0B65-494F-B2A6-FEC85E5E1F13}" destId="{5FB77976-7F8C-4C69-9729-90BF9F795EC3}" srcOrd="15" destOrd="0" presId="urn:microsoft.com/office/officeart/2016/7/layout/LinearArrowProcessNumbered"/>
    <dgm:cxn modelId="{372F5043-F2D2-424F-9C32-599C5B269BFD}" type="presParOf" srcId="{5D747D47-0B65-494F-B2A6-FEC85E5E1F13}" destId="{84640162-D127-4BF6-A225-89D614632E41}" srcOrd="16" destOrd="0" presId="urn:microsoft.com/office/officeart/2016/7/layout/LinearArrowProcessNumbered"/>
    <dgm:cxn modelId="{29F93A59-2E7B-4B0F-A984-51F054381689}" type="presParOf" srcId="{84640162-D127-4BF6-A225-89D614632E41}" destId="{3BAFFC36-17F8-4FEC-87B7-CF52E39F66EC}" srcOrd="0" destOrd="0" presId="urn:microsoft.com/office/officeart/2016/7/layout/LinearArrowProcessNumbered"/>
    <dgm:cxn modelId="{3E824678-433A-4E7F-87F0-159A6F768643}" type="presParOf" srcId="{84640162-D127-4BF6-A225-89D614632E41}" destId="{E434E69F-AB9B-45D9-B9FB-EB6E1EF3D2A7}" srcOrd="1" destOrd="0" presId="urn:microsoft.com/office/officeart/2016/7/layout/LinearArrowProcessNumbered"/>
    <dgm:cxn modelId="{0DC702DE-939C-43D6-8032-75431C6C03C8}" type="presParOf" srcId="{E434E69F-AB9B-45D9-B9FB-EB6E1EF3D2A7}" destId="{B5460B8A-CE90-427F-B918-5080893BA952}" srcOrd="0" destOrd="0" presId="urn:microsoft.com/office/officeart/2016/7/layout/LinearArrowProcessNumbered"/>
    <dgm:cxn modelId="{9CC953CD-1BF5-43F0-8D43-07383DB7BBFE}" type="presParOf" srcId="{E434E69F-AB9B-45D9-B9FB-EB6E1EF3D2A7}" destId="{49710A04-9621-43B9-B844-7B0D3EB82CAE}" srcOrd="1" destOrd="0" presId="urn:microsoft.com/office/officeart/2016/7/layout/LinearArrowProcessNumbered"/>
    <dgm:cxn modelId="{B045CA51-C54C-4C85-BFB6-798CAB0CE260}" type="presParOf" srcId="{E434E69F-AB9B-45D9-B9FB-EB6E1EF3D2A7}" destId="{FE1FF063-DD96-4253-AD27-6A5B4BC6A3BA}" srcOrd="2" destOrd="0" presId="urn:microsoft.com/office/officeart/2016/7/layout/LinearArrowProcessNumbered"/>
    <dgm:cxn modelId="{0B77D29B-EC30-4C1D-9028-0C14584F0087}" type="presParOf" srcId="{E434E69F-AB9B-45D9-B9FB-EB6E1EF3D2A7}" destId="{FF9C5BB9-5CBF-4A3C-BD06-B06D418E2C8B}" srcOrd="3" destOrd="0" presId="urn:microsoft.com/office/officeart/2016/7/layout/LinearArrowProcessNumbered"/>
    <dgm:cxn modelId="{63ECC9A7-C712-4B9D-BBE4-741B8E491445}" type="presParOf" srcId="{84640162-D127-4BF6-A225-89D614632E41}" destId="{F01E9BD2-1F95-4686-A011-5252AC81A985}" srcOrd="2" destOrd="0" presId="urn:microsoft.com/office/officeart/2016/7/layout/LinearArrowProcessNumbered"/>
    <dgm:cxn modelId="{6580B786-80E6-4C48-BD67-EE3B581997BB}" type="presParOf" srcId="{5D747D47-0B65-494F-B2A6-FEC85E5E1F13}" destId="{5E07A3FE-AF48-49E7-BB2F-9E5AB247F9DA}" srcOrd="17" destOrd="0" presId="urn:microsoft.com/office/officeart/2016/7/layout/LinearArrowProcessNumbered"/>
    <dgm:cxn modelId="{10065837-DD05-41DB-B9B0-84ADC0A0BF95}" type="presParOf" srcId="{5D747D47-0B65-494F-B2A6-FEC85E5E1F13}" destId="{BF9105F0-FEAD-4714-A892-6BD4472594AB}" srcOrd="18" destOrd="0" presId="urn:microsoft.com/office/officeart/2016/7/layout/LinearArrowProcessNumbered"/>
    <dgm:cxn modelId="{C599D306-E8FC-4BEE-A650-1EFFDCD09DA7}" type="presParOf" srcId="{BF9105F0-FEAD-4714-A892-6BD4472594AB}" destId="{05B0F870-59FD-4334-B800-F5FB7FAFAF60}" srcOrd="0" destOrd="0" presId="urn:microsoft.com/office/officeart/2016/7/layout/LinearArrowProcessNumbered"/>
    <dgm:cxn modelId="{C97BA59B-2CD7-448B-A7FB-2904E793D0D2}" type="presParOf" srcId="{BF9105F0-FEAD-4714-A892-6BD4472594AB}" destId="{2A591E4F-1514-4E6A-95F3-CD9BCAE6B71C}" srcOrd="1" destOrd="0" presId="urn:microsoft.com/office/officeart/2016/7/layout/LinearArrowProcessNumbered"/>
    <dgm:cxn modelId="{CB716855-ED1A-4369-A11F-6A60F95BD845}" type="presParOf" srcId="{2A591E4F-1514-4E6A-95F3-CD9BCAE6B71C}" destId="{90C1A288-D846-42D1-9226-3097E25604D7}" srcOrd="0" destOrd="0" presId="urn:microsoft.com/office/officeart/2016/7/layout/LinearArrowProcessNumbered"/>
    <dgm:cxn modelId="{ACD57515-0148-46BA-810D-B33A1F8FEB46}" type="presParOf" srcId="{2A591E4F-1514-4E6A-95F3-CD9BCAE6B71C}" destId="{47AF56B5-50AD-4E9E-BC95-09AF7CB123CA}" srcOrd="1" destOrd="0" presId="urn:microsoft.com/office/officeart/2016/7/layout/LinearArrowProcessNumbered"/>
    <dgm:cxn modelId="{C074A828-33A5-4961-96ED-9245C8072DC2}" type="presParOf" srcId="{2A591E4F-1514-4E6A-95F3-CD9BCAE6B71C}" destId="{56215C1F-645D-4DEE-B83B-3DA45EA76403}" srcOrd="2" destOrd="0" presId="urn:microsoft.com/office/officeart/2016/7/layout/LinearArrowProcessNumbered"/>
    <dgm:cxn modelId="{405FCA27-8BDF-4D0C-9461-57323190E2F7}" type="presParOf" srcId="{2A591E4F-1514-4E6A-95F3-CD9BCAE6B71C}" destId="{6873C56B-A45B-4054-8F5A-D7F595D937C9}" srcOrd="3" destOrd="0" presId="urn:microsoft.com/office/officeart/2016/7/layout/LinearArrowProcessNumbered"/>
    <dgm:cxn modelId="{03B83716-5FFC-4528-8688-FD1E36C5019E}" type="presParOf" srcId="{BF9105F0-FEAD-4714-A892-6BD4472594AB}" destId="{C0C55BF9-05E3-4B9D-9385-0321E305CF4F}"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B25C3D-80DD-4DDF-9188-D0E702C9B96C}" type="doc">
      <dgm:prSet loTypeId="urn:microsoft.com/office/officeart/2005/8/layout/vList4" loCatId="picture" qsTypeId="urn:microsoft.com/office/officeart/2005/8/quickstyle/simple1" qsCatId="simple" csTypeId="urn:microsoft.com/office/officeart/2005/8/colors/colorful5" csCatId="colorful" phldr="1"/>
      <dgm:spPr/>
      <dgm:t>
        <a:bodyPr/>
        <a:lstStyle/>
        <a:p>
          <a:endParaRPr lang="en-US"/>
        </a:p>
      </dgm:t>
    </dgm:pt>
    <dgm:pt modelId="{FB56B289-802A-44CD-B87E-F94092997AFD}">
      <dgm:prSet phldrT="[Text]" custT="1"/>
      <dgm:spPr/>
      <dgm:t>
        <a:bodyPr tIns="182880" anchor="ctr"/>
        <a:lstStyle/>
        <a:p>
          <a:r>
            <a:rPr lang="en-US" sz="2400" b="1" i="0" u="none" strike="noStrike" baseline="0" dirty="0">
              <a:latin typeface="+mn-lt"/>
              <a:ea typeface="+mn-ea"/>
              <a:cs typeface="+mn-cs"/>
            </a:rPr>
            <a:t>Place </a:t>
          </a:r>
          <a:r>
            <a:rPr lang="en-US" sz="2400" b="1" i="0" u="none" strike="noStrike" baseline="0" dirty="0" smtClean="0">
              <a:latin typeface="+mn-lt"/>
              <a:ea typeface="+mn-ea"/>
              <a:cs typeface="+mn-cs"/>
            </a:rPr>
            <a:t>mode</a:t>
          </a:r>
        </a:p>
        <a:p>
          <a:r>
            <a:rPr lang="en-US" sz="2400" dirty="0" smtClean="0"/>
            <a:t>Contains default classes that can be placed in a Level as Actors (for example, Point Light class, Static Mesh class, Box Trigger class).</a:t>
          </a:r>
          <a:endParaRPr lang="en-US" sz="2400" b="1" dirty="0"/>
        </a:p>
      </dgm:t>
    </dgm:pt>
    <dgm:pt modelId="{1E1B1A13-1D67-410F-A3F7-028B295771FB}" type="parTrans" cxnId="{210964AE-AB14-4684-B93D-6DB94FE2D748}">
      <dgm:prSet/>
      <dgm:spPr/>
      <dgm:t>
        <a:bodyPr/>
        <a:lstStyle/>
        <a:p>
          <a:endParaRPr lang="en-US" sz="2400"/>
        </a:p>
      </dgm:t>
    </dgm:pt>
    <dgm:pt modelId="{72DE9051-ABD1-4BC4-9D4B-9E53F820D552}" type="sibTrans" cxnId="{210964AE-AB14-4684-B93D-6DB94FE2D748}">
      <dgm:prSet/>
      <dgm:spPr/>
      <dgm:t>
        <a:bodyPr/>
        <a:lstStyle/>
        <a:p>
          <a:endParaRPr lang="en-US" sz="2400"/>
        </a:p>
      </dgm:t>
    </dgm:pt>
    <dgm:pt modelId="{DCACFA3E-A6C9-4BA5-9581-014F53774B7F}">
      <dgm:prSet phldrT="[Text]" custT="1"/>
      <dgm:spPr/>
      <dgm:t>
        <a:bodyPr tIns="91440" anchor="ctr"/>
        <a:lstStyle/>
        <a:p>
          <a:r>
            <a:rPr lang="en-US" sz="2400" b="1" i="0" u="none" strike="noStrike" baseline="0" dirty="0">
              <a:latin typeface="+mn-lt"/>
              <a:ea typeface="+mn-ea"/>
              <a:cs typeface="+mn-cs"/>
            </a:rPr>
            <a:t>Paint </a:t>
          </a:r>
          <a:r>
            <a:rPr lang="en-US" sz="2400" b="1" i="0" u="none" strike="noStrike" baseline="0" dirty="0" smtClean="0">
              <a:latin typeface="+mn-lt"/>
              <a:ea typeface="+mn-ea"/>
              <a:cs typeface="+mn-cs"/>
            </a:rPr>
            <a:t>mode</a:t>
          </a:r>
        </a:p>
        <a:p>
          <a:r>
            <a:rPr lang="en-US" sz="2400" dirty="0" smtClean="0"/>
            <a:t>Used for painting vertex color data on Static Mesh Actors.</a:t>
          </a:r>
          <a:endParaRPr lang="en-US" sz="2400" b="1" dirty="0"/>
        </a:p>
      </dgm:t>
    </dgm:pt>
    <dgm:pt modelId="{49D3D526-3881-47C6-8C97-B7901237E952}" type="parTrans" cxnId="{87EEFD4B-33B0-40DB-9642-72676B002618}">
      <dgm:prSet/>
      <dgm:spPr/>
      <dgm:t>
        <a:bodyPr/>
        <a:lstStyle/>
        <a:p>
          <a:endParaRPr lang="en-US" sz="2400"/>
        </a:p>
      </dgm:t>
    </dgm:pt>
    <dgm:pt modelId="{C4470893-4FF1-4D58-925C-6BD95FF48B74}" type="sibTrans" cxnId="{87EEFD4B-33B0-40DB-9642-72676B002618}">
      <dgm:prSet/>
      <dgm:spPr/>
      <dgm:t>
        <a:bodyPr/>
        <a:lstStyle/>
        <a:p>
          <a:endParaRPr lang="en-US" sz="2400"/>
        </a:p>
      </dgm:t>
    </dgm:pt>
    <dgm:pt modelId="{3F31E41E-C0DA-4EBC-9C75-3E821BFC4AD0}">
      <dgm:prSet phldrT="[Text]" custT="1"/>
      <dgm:spPr/>
      <dgm:t>
        <a:bodyPr tIns="365760" anchor="ctr"/>
        <a:lstStyle/>
        <a:p>
          <a:r>
            <a:rPr lang="en-US" sz="2400" b="1" i="0" u="none" strike="noStrike" baseline="0" dirty="0">
              <a:latin typeface="+mn-lt"/>
              <a:ea typeface="+mn-ea"/>
              <a:cs typeface="+mn-cs"/>
            </a:rPr>
            <a:t>Landscape </a:t>
          </a:r>
          <a:r>
            <a:rPr lang="en-US" sz="2400" b="1" i="0" u="none" strike="noStrike" baseline="0" dirty="0" smtClean="0">
              <a:latin typeface="+mn-lt"/>
              <a:ea typeface="+mn-ea"/>
              <a:cs typeface="+mn-cs"/>
            </a:rPr>
            <a:t>mode</a:t>
          </a:r>
        </a:p>
        <a:p>
          <a:r>
            <a:rPr lang="en-US" sz="2400" dirty="0" smtClean="0"/>
            <a:t>Used for creating and editing Landscape Terrain Actors</a:t>
          </a:r>
          <a:r>
            <a:rPr lang="en-US" sz="2400" b="0" i="0" u="none" strike="noStrike" baseline="0" dirty="0" smtClean="0">
              <a:latin typeface="+mn-lt"/>
              <a:ea typeface="+mn-ea"/>
              <a:cs typeface="+mn-cs"/>
            </a:rPr>
            <a:t>.</a:t>
          </a:r>
          <a:endParaRPr lang="en-US" sz="2400" b="1" dirty="0"/>
        </a:p>
      </dgm:t>
    </dgm:pt>
    <dgm:pt modelId="{BDA3ACCD-6F4F-49AD-A2AC-D8301C1403A6}" type="parTrans" cxnId="{E2E9EF0A-7B4B-4AE3-927C-19ACB3DCB8C1}">
      <dgm:prSet/>
      <dgm:spPr/>
      <dgm:t>
        <a:bodyPr/>
        <a:lstStyle/>
        <a:p>
          <a:endParaRPr lang="en-US" sz="2400"/>
        </a:p>
      </dgm:t>
    </dgm:pt>
    <dgm:pt modelId="{B5043A3D-3947-4124-88DB-2758233BBD4F}" type="sibTrans" cxnId="{E2E9EF0A-7B4B-4AE3-927C-19ACB3DCB8C1}">
      <dgm:prSet/>
      <dgm:spPr/>
      <dgm:t>
        <a:bodyPr/>
        <a:lstStyle/>
        <a:p>
          <a:endParaRPr lang="en-US" sz="2400"/>
        </a:p>
      </dgm:t>
    </dgm:pt>
    <dgm:pt modelId="{D6E9EB52-43BC-480F-838A-EF89E384C466}">
      <dgm:prSet phldrT="[Text]" custT="1"/>
      <dgm:spPr/>
      <dgm:t>
        <a:bodyPr tIns="365760" anchor="ctr"/>
        <a:lstStyle/>
        <a:p>
          <a:endParaRPr lang="en-US" sz="2400" dirty="0"/>
        </a:p>
      </dgm:t>
    </dgm:pt>
    <dgm:pt modelId="{A616DBE9-6F8B-44F8-B879-7C523C1AC934}" type="parTrans" cxnId="{88330E33-2526-46E0-B0BF-197CB23FF255}">
      <dgm:prSet/>
      <dgm:spPr/>
      <dgm:t>
        <a:bodyPr/>
        <a:lstStyle/>
        <a:p>
          <a:endParaRPr lang="en-US" sz="2400"/>
        </a:p>
      </dgm:t>
    </dgm:pt>
    <dgm:pt modelId="{227BBC6E-764E-4B9B-BA7C-D4F158F204B3}" type="sibTrans" cxnId="{88330E33-2526-46E0-B0BF-197CB23FF255}">
      <dgm:prSet/>
      <dgm:spPr/>
      <dgm:t>
        <a:bodyPr/>
        <a:lstStyle/>
        <a:p>
          <a:endParaRPr lang="en-US" sz="2400"/>
        </a:p>
      </dgm:t>
    </dgm:pt>
    <dgm:pt modelId="{F5D9B18A-0FB9-403D-B204-A84212894A0A}">
      <dgm:prSet phldrT="[Text]" custT="1"/>
      <dgm:spPr/>
      <dgm:t>
        <a:bodyPr tIns="365760" anchor="ctr"/>
        <a:lstStyle/>
        <a:p>
          <a:r>
            <a:rPr lang="en-US" sz="2400" b="1" i="0" u="none" strike="noStrike" baseline="0" dirty="0">
              <a:latin typeface="+mn-lt"/>
              <a:ea typeface="+mn-ea"/>
              <a:cs typeface="+mn-cs"/>
            </a:rPr>
            <a:t>Foliage </a:t>
          </a:r>
          <a:r>
            <a:rPr lang="en-US" sz="2400" b="1" i="0" u="none" strike="noStrike" baseline="0" dirty="0" smtClean="0">
              <a:latin typeface="+mn-lt"/>
              <a:ea typeface="+mn-ea"/>
              <a:cs typeface="+mn-cs"/>
            </a:rPr>
            <a:t>mode</a:t>
          </a:r>
        </a:p>
        <a:p>
          <a:r>
            <a:rPr lang="en-US" sz="2400" dirty="0" smtClean="0"/>
            <a:t>Used for painting instanced Foliage Actors in a Level.</a:t>
          </a:r>
          <a:endParaRPr lang="en-US" sz="2400" b="1" dirty="0"/>
        </a:p>
      </dgm:t>
    </dgm:pt>
    <dgm:pt modelId="{66FEDF5C-D995-42C5-88DF-AFBA52451BB3}" type="parTrans" cxnId="{6FF455FA-0A20-43C8-AD29-64214FD5FAF4}">
      <dgm:prSet/>
      <dgm:spPr/>
      <dgm:t>
        <a:bodyPr/>
        <a:lstStyle/>
        <a:p>
          <a:endParaRPr lang="en-US" sz="2400"/>
        </a:p>
      </dgm:t>
    </dgm:pt>
    <dgm:pt modelId="{DB75FBE0-1B92-4D71-8BD7-182370B9FC40}" type="sibTrans" cxnId="{6FF455FA-0A20-43C8-AD29-64214FD5FAF4}">
      <dgm:prSet/>
      <dgm:spPr/>
      <dgm:t>
        <a:bodyPr/>
        <a:lstStyle/>
        <a:p>
          <a:endParaRPr lang="en-US" sz="2400"/>
        </a:p>
      </dgm:t>
    </dgm:pt>
    <dgm:pt modelId="{0F54C5AD-D11E-4E55-A73F-245B6DD0B582}">
      <dgm:prSet phldrT="[Text]" custT="1"/>
      <dgm:spPr/>
      <dgm:t>
        <a:bodyPr tIns="365760" anchor="ctr"/>
        <a:lstStyle/>
        <a:p>
          <a:endParaRPr lang="en-US" sz="2400" dirty="0"/>
        </a:p>
      </dgm:t>
    </dgm:pt>
    <dgm:pt modelId="{A600F982-0780-4B43-833C-439E9931EB61}" type="parTrans" cxnId="{80620BB0-5837-4BA5-A7E7-6C47ADFA8088}">
      <dgm:prSet/>
      <dgm:spPr/>
      <dgm:t>
        <a:bodyPr/>
        <a:lstStyle/>
        <a:p>
          <a:endParaRPr lang="en-US" sz="2400"/>
        </a:p>
      </dgm:t>
    </dgm:pt>
    <dgm:pt modelId="{CA906244-E53D-4BE0-95B4-5E5BF190D149}" type="sibTrans" cxnId="{80620BB0-5837-4BA5-A7E7-6C47ADFA8088}">
      <dgm:prSet/>
      <dgm:spPr/>
      <dgm:t>
        <a:bodyPr/>
        <a:lstStyle/>
        <a:p>
          <a:endParaRPr lang="en-US" sz="2400"/>
        </a:p>
      </dgm:t>
    </dgm:pt>
    <dgm:pt modelId="{E239ACCC-7624-458C-BFBD-A5EEF693C0BF}">
      <dgm:prSet phldrT="[Text]" custT="1"/>
      <dgm:spPr/>
      <dgm:t>
        <a:bodyPr tIns="365760" anchor="ctr"/>
        <a:lstStyle/>
        <a:p>
          <a:r>
            <a:rPr lang="en-US" sz="2400" b="1" i="0" u="none" strike="noStrike" baseline="0" dirty="0">
              <a:latin typeface="+mn-lt"/>
              <a:ea typeface="+mn-ea"/>
              <a:cs typeface="+mn-cs"/>
            </a:rPr>
            <a:t>Geometry </a:t>
          </a:r>
          <a:r>
            <a:rPr lang="en-US" sz="2400" b="1" i="0" u="none" strike="noStrike" baseline="0" dirty="0" smtClean="0">
              <a:latin typeface="+mn-lt"/>
              <a:ea typeface="+mn-ea"/>
              <a:cs typeface="+mn-cs"/>
            </a:rPr>
            <a:t>Editing </a:t>
          </a:r>
          <a:r>
            <a:rPr lang="en-US" sz="2400" b="1" i="0" u="none" strike="noStrike" baseline="0" dirty="0" smtClean="0">
              <a:latin typeface="+mn-lt"/>
              <a:ea typeface="+mn-ea"/>
              <a:cs typeface="+mn-cs"/>
            </a:rPr>
            <a:t>mode</a:t>
          </a:r>
        </a:p>
        <a:p>
          <a:r>
            <a:rPr lang="en-US" sz="2400" dirty="0" smtClean="0"/>
            <a:t>Used for editing BSP Brush Actors on the vertex edge face Level.</a:t>
          </a:r>
          <a:endParaRPr lang="en-US" sz="2400" b="1" dirty="0"/>
        </a:p>
      </dgm:t>
    </dgm:pt>
    <dgm:pt modelId="{6B0847F2-FA7F-454C-8EA0-DA46745B3F84}" type="parTrans" cxnId="{ED03917B-7441-4AB2-B98A-14A3E6BC4D9F}">
      <dgm:prSet/>
      <dgm:spPr/>
      <dgm:t>
        <a:bodyPr/>
        <a:lstStyle/>
        <a:p>
          <a:endParaRPr lang="en-US" sz="2400"/>
        </a:p>
      </dgm:t>
    </dgm:pt>
    <dgm:pt modelId="{E2964853-0524-475E-A2EB-2E4C30F16194}" type="sibTrans" cxnId="{ED03917B-7441-4AB2-B98A-14A3E6BC4D9F}">
      <dgm:prSet/>
      <dgm:spPr/>
      <dgm:t>
        <a:bodyPr/>
        <a:lstStyle/>
        <a:p>
          <a:endParaRPr lang="en-US" sz="2400"/>
        </a:p>
      </dgm:t>
    </dgm:pt>
    <dgm:pt modelId="{E040F2AE-E5BC-422A-A97B-6D141F1992DC}">
      <dgm:prSet phldrT="[Text]" custT="1"/>
      <dgm:spPr/>
      <dgm:t>
        <a:bodyPr tIns="365760" anchor="ctr"/>
        <a:lstStyle/>
        <a:p>
          <a:endParaRPr lang="en-US" sz="2400" dirty="0"/>
        </a:p>
      </dgm:t>
    </dgm:pt>
    <dgm:pt modelId="{AD937055-A154-4A11-A22B-687630E9A625}" type="parTrans" cxnId="{8BA001BA-C768-497D-922C-29938C0F9C25}">
      <dgm:prSet/>
      <dgm:spPr/>
      <dgm:t>
        <a:bodyPr/>
        <a:lstStyle/>
        <a:p>
          <a:endParaRPr lang="en-US" sz="2400"/>
        </a:p>
      </dgm:t>
    </dgm:pt>
    <dgm:pt modelId="{A5148F2C-A3EF-4DB1-B534-A17A33F65AC9}" type="sibTrans" cxnId="{8BA001BA-C768-497D-922C-29938C0F9C25}">
      <dgm:prSet/>
      <dgm:spPr/>
      <dgm:t>
        <a:bodyPr/>
        <a:lstStyle/>
        <a:p>
          <a:endParaRPr lang="en-US" sz="2400"/>
        </a:p>
      </dgm:t>
    </dgm:pt>
    <dgm:pt modelId="{6CF84964-3081-4311-858E-50D237098749}" type="pres">
      <dgm:prSet presAssocID="{BBB25C3D-80DD-4DDF-9188-D0E702C9B96C}" presName="linear" presStyleCnt="0">
        <dgm:presLayoutVars>
          <dgm:dir/>
          <dgm:resizeHandles val="exact"/>
        </dgm:presLayoutVars>
      </dgm:prSet>
      <dgm:spPr/>
      <dgm:t>
        <a:bodyPr/>
        <a:lstStyle/>
        <a:p>
          <a:endParaRPr lang="en-US"/>
        </a:p>
      </dgm:t>
    </dgm:pt>
    <dgm:pt modelId="{B78E96BB-A173-406E-928A-90F335D1DC74}" type="pres">
      <dgm:prSet presAssocID="{FB56B289-802A-44CD-B87E-F94092997AFD}" presName="comp" presStyleCnt="0"/>
      <dgm:spPr/>
      <dgm:t>
        <a:bodyPr/>
        <a:lstStyle/>
        <a:p>
          <a:endParaRPr lang="en-US"/>
        </a:p>
      </dgm:t>
    </dgm:pt>
    <dgm:pt modelId="{B8BC6156-A66E-48E2-9D2F-94D1461D6A84}" type="pres">
      <dgm:prSet presAssocID="{FB56B289-802A-44CD-B87E-F94092997AFD}" presName="box" presStyleLbl="node1" presStyleIdx="0" presStyleCnt="5" custLinFactNeighborX="-137"/>
      <dgm:spPr>
        <a:prstGeom prst="rect">
          <a:avLst/>
        </a:prstGeom>
      </dgm:spPr>
      <dgm:t>
        <a:bodyPr/>
        <a:lstStyle/>
        <a:p>
          <a:endParaRPr lang="en-US"/>
        </a:p>
      </dgm:t>
    </dgm:pt>
    <dgm:pt modelId="{1DCC1867-DDBA-4F70-9DBD-34E7B2F3A924}" type="pres">
      <dgm:prSet presAssocID="{FB56B289-802A-44CD-B87E-F94092997AFD}" presName="img" presStyleLbl="fgImgPlace1" presStyleIdx="0" presStyleCnt="5" custScaleX="81032" custLinFactNeighborX="-4722"/>
      <dgm:spPr>
        <a:prstGeom prst="rect">
          <a:avLst/>
        </a:prstGeom>
        <a:blipFill dpi="0" rotWithShape="1">
          <a:blip xmlns:r="http://schemas.openxmlformats.org/officeDocument/2006/relationships" r:embed="rId1"/>
          <a:srcRect/>
          <a:stretch>
            <a:fillRect/>
          </a:stretch>
        </a:blipFill>
      </dgm:spPr>
      <dgm:t>
        <a:bodyPr/>
        <a:lstStyle/>
        <a:p>
          <a:endParaRPr lang="en-US"/>
        </a:p>
      </dgm:t>
    </dgm:pt>
    <dgm:pt modelId="{BF8B9709-AE12-493B-A067-13D6C740CF32}" type="pres">
      <dgm:prSet presAssocID="{FB56B289-802A-44CD-B87E-F94092997AFD}" presName="text" presStyleLbl="node1" presStyleIdx="0" presStyleCnt="5">
        <dgm:presLayoutVars>
          <dgm:bulletEnabled val="1"/>
        </dgm:presLayoutVars>
      </dgm:prSet>
      <dgm:spPr>
        <a:prstGeom prst="rect">
          <a:avLst/>
        </a:prstGeom>
      </dgm:spPr>
      <dgm:t>
        <a:bodyPr/>
        <a:lstStyle/>
        <a:p>
          <a:endParaRPr lang="en-US"/>
        </a:p>
      </dgm:t>
    </dgm:pt>
    <dgm:pt modelId="{145DAABC-CA42-485A-A782-07E2FB51AA51}" type="pres">
      <dgm:prSet presAssocID="{72DE9051-ABD1-4BC4-9D4B-9E53F820D552}" presName="spacer" presStyleCnt="0"/>
      <dgm:spPr/>
      <dgm:t>
        <a:bodyPr/>
        <a:lstStyle/>
        <a:p>
          <a:endParaRPr lang="en-US"/>
        </a:p>
      </dgm:t>
    </dgm:pt>
    <dgm:pt modelId="{E2FCC1C2-B2FA-4AF5-B1FA-64556496AA98}" type="pres">
      <dgm:prSet presAssocID="{DCACFA3E-A6C9-4BA5-9581-014F53774B7F}" presName="comp" presStyleCnt="0"/>
      <dgm:spPr/>
      <dgm:t>
        <a:bodyPr/>
        <a:lstStyle/>
        <a:p>
          <a:endParaRPr lang="en-US"/>
        </a:p>
      </dgm:t>
    </dgm:pt>
    <dgm:pt modelId="{EBF70882-C8C6-4715-8CAB-64C48065E171}" type="pres">
      <dgm:prSet presAssocID="{DCACFA3E-A6C9-4BA5-9581-014F53774B7F}" presName="box" presStyleLbl="node1" presStyleIdx="1" presStyleCnt="5"/>
      <dgm:spPr>
        <a:prstGeom prst="rect">
          <a:avLst/>
        </a:prstGeom>
      </dgm:spPr>
      <dgm:t>
        <a:bodyPr/>
        <a:lstStyle/>
        <a:p>
          <a:endParaRPr lang="en-US"/>
        </a:p>
      </dgm:t>
    </dgm:pt>
    <dgm:pt modelId="{1E906C71-FCC8-45B4-B97A-927A3B223060}" type="pres">
      <dgm:prSet presAssocID="{DCACFA3E-A6C9-4BA5-9581-014F53774B7F}" presName="img" presStyleLbl="fgImgPlace1" presStyleIdx="1" presStyleCnt="5" custScaleX="81032" custLinFactNeighborX="-4722"/>
      <dgm:spPr>
        <a:prstGeom prst="rect">
          <a:avLst/>
        </a:prstGeom>
        <a:blipFill dpi="0" rotWithShape="1">
          <a:blip xmlns:r="http://schemas.openxmlformats.org/officeDocument/2006/relationships" r:embed="rId2"/>
          <a:srcRect/>
          <a:stretch>
            <a:fillRect/>
          </a:stretch>
        </a:blipFill>
      </dgm:spPr>
      <dgm:t>
        <a:bodyPr/>
        <a:lstStyle/>
        <a:p>
          <a:endParaRPr lang="en-US"/>
        </a:p>
      </dgm:t>
    </dgm:pt>
    <dgm:pt modelId="{14ABD192-6765-4FA3-A2DD-FB223BDF62D5}" type="pres">
      <dgm:prSet presAssocID="{DCACFA3E-A6C9-4BA5-9581-014F53774B7F}" presName="text" presStyleLbl="node1" presStyleIdx="1" presStyleCnt="5">
        <dgm:presLayoutVars>
          <dgm:bulletEnabled val="1"/>
        </dgm:presLayoutVars>
      </dgm:prSet>
      <dgm:spPr/>
      <dgm:t>
        <a:bodyPr/>
        <a:lstStyle/>
        <a:p>
          <a:endParaRPr lang="en-US"/>
        </a:p>
      </dgm:t>
    </dgm:pt>
    <dgm:pt modelId="{81E710C0-B517-4B33-98CC-8BC265DDF293}" type="pres">
      <dgm:prSet presAssocID="{C4470893-4FF1-4D58-925C-6BD95FF48B74}" presName="spacer" presStyleCnt="0"/>
      <dgm:spPr/>
      <dgm:t>
        <a:bodyPr/>
        <a:lstStyle/>
        <a:p>
          <a:endParaRPr lang="en-US"/>
        </a:p>
      </dgm:t>
    </dgm:pt>
    <dgm:pt modelId="{D01E99A5-B684-4E4A-B327-695463670DB7}" type="pres">
      <dgm:prSet presAssocID="{3F31E41E-C0DA-4EBC-9C75-3E821BFC4AD0}" presName="comp" presStyleCnt="0"/>
      <dgm:spPr/>
      <dgm:t>
        <a:bodyPr/>
        <a:lstStyle/>
        <a:p>
          <a:endParaRPr lang="en-US"/>
        </a:p>
      </dgm:t>
    </dgm:pt>
    <dgm:pt modelId="{F121428A-602D-4458-BE58-AA04FA7CB817}" type="pres">
      <dgm:prSet presAssocID="{3F31E41E-C0DA-4EBC-9C75-3E821BFC4AD0}" presName="box" presStyleLbl="node1" presStyleIdx="2" presStyleCnt="5"/>
      <dgm:spPr>
        <a:prstGeom prst="rect">
          <a:avLst/>
        </a:prstGeom>
      </dgm:spPr>
      <dgm:t>
        <a:bodyPr/>
        <a:lstStyle/>
        <a:p>
          <a:endParaRPr lang="en-US"/>
        </a:p>
      </dgm:t>
    </dgm:pt>
    <dgm:pt modelId="{7CFE8CD2-AF22-41A7-B97A-57E430E89195}" type="pres">
      <dgm:prSet presAssocID="{3F31E41E-C0DA-4EBC-9C75-3E821BFC4AD0}" presName="img" presStyleLbl="fgImgPlace1" presStyleIdx="2" presStyleCnt="5" custScaleX="81032" custLinFactNeighborX="-4722"/>
      <dgm:spPr>
        <a:prstGeom prst="rect">
          <a:avLst/>
        </a:prstGeom>
        <a:blipFill dpi="0" rotWithShape="1">
          <a:blip xmlns:r="http://schemas.openxmlformats.org/officeDocument/2006/relationships" r:embed="rId3"/>
          <a:srcRect/>
          <a:stretch>
            <a:fillRect/>
          </a:stretch>
        </a:blipFill>
      </dgm:spPr>
      <dgm:t>
        <a:bodyPr/>
        <a:lstStyle/>
        <a:p>
          <a:endParaRPr lang="en-US"/>
        </a:p>
      </dgm:t>
    </dgm:pt>
    <dgm:pt modelId="{5974918D-7760-48DE-BDE6-70058E521D99}" type="pres">
      <dgm:prSet presAssocID="{3F31E41E-C0DA-4EBC-9C75-3E821BFC4AD0}" presName="text" presStyleLbl="node1" presStyleIdx="2" presStyleCnt="5">
        <dgm:presLayoutVars>
          <dgm:bulletEnabled val="1"/>
        </dgm:presLayoutVars>
      </dgm:prSet>
      <dgm:spPr/>
      <dgm:t>
        <a:bodyPr/>
        <a:lstStyle/>
        <a:p>
          <a:endParaRPr lang="en-US"/>
        </a:p>
      </dgm:t>
    </dgm:pt>
    <dgm:pt modelId="{D3CC6772-264F-4DE9-946A-F8313DD7B2F9}" type="pres">
      <dgm:prSet presAssocID="{B5043A3D-3947-4124-88DB-2758233BBD4F}" presName="spacer" presStyleCnt="0"/>
      <dgm:spPr/>
      <dgm:t>
        <a:bodyPr/>
        <a:lstStyle/>
        <a:p>
          <a:endParaRPr lang="en-US"/>
        </a:p>
      </dgm:t>
    </dgm:pt>
    <dgm:pt modelId="{CAAE6852-8406-44B2-8A61-70D430B36B0B}" type="pres">
      <dgm:prSet presAssocID="{F5D9B18A-0FB9-403D-B204-A84212894A0A}" presName="comp" presStyleCnt="0"/>
      <dgm:spPr/>
      <dgm:t>
        <a:bodyPr/>
        <a:lstStyle/>
        <a:p>
          <a:endParaRPr lang="en-US"/>
        </a:p>
      </dgm:t>
    </dgm:pt>
    <dgm:pt modelId="{CFDE165C-2584-4CF2-AA44-A81715894A0E}" type="pres">
      <dgm:prSet presAssocID="{F5D9B18A-0FB9-403D-B204-A84212894A0A}" presName="box" presStyleLbl="node1" presStyleIdx="3" presStyleCnt="5"/>
      <dgm:spPr>
        <a:prstGeom prst="rect">
          <a:avLst/>
        </a:prstGeom>
      </dgm:spPr>
      <dgm:t>
        <a:bodyPr/>
        <a:lstStyle/>
        <a:p>
          <a:endParaRPr lang="en-US"/>
        </a:p>
      </dgm:t>
    </dgm:pt>
    <dgm:pt modelId="{FD675449-B0B1-46EA-B26E-A47266CD72F2}" type="pres">
      <dgm:prSet presAssocID="{F5D9B18A-0FB9-403D-B204-A84212894A0A}" presName="img" presStyleLbl="fgImgPlace1" presStyleIdx="3" presStyleCnt="5" custScaleX="81032" custLinFactNeighborX="-4722"/>
      <dgm:spPr>
        <a:prstGeom prst="rect">
          <a:avLst/>
        </a:prstGeom>
        <a:blipFill rotWithShape="1">
          <a:blip xmlns:r="http://schemas.openxmlformats.org/officeDocument/2006/relationships" r:embed="rId4"/>
          <a:srcRect/>
          <a:stretch>
            <a:fillRect/>
          </a:stretch>
        </a:blipFill>
      </dgm:spPr>
      <dgm:t>
        <a:bodyPr/>
        <a:lstStyle/>
        <a:p>
          <a:endParaRPr lang="en-US"/>
        </a:p>
      </dgm:t>
    </dgm:pt>
    <dgm:pt modelId="{9BD14E10-3EFC-48CF-BB3A-B0C4C7C3F54A}" type="pres">
      <dgm:prSet presAssocID="{F5D9B18A-0FB9-403D-B204-A84212894A0A}" presName="text" presStyleLbl="node1" presStyleIdx="3" presStyleCnt="5">
        <dgm:presLayoutVars>
          <dgm:bulletEnabled val="1"/>
        </dgm:presLayoutVars>
      </dgm:prSet>
      <dgm:spPr/>
      <dgm:t>
        <a:bodyPr/>
        <a:lstStyle/>
        <a:p>
          <a:endParaRPr lang="en-US"/>
        </a:p>
      </dgm:t>
    </dgm:pt>
    <dgm:pt modelId="{44F3289F-4B28-4746-B121-B33A7402F3C7}" type="pres">
      <dgm:prSet presAssocID="{DB75FBE0-1B92-4D71-8BD7-182370B9FC40}" presName="spacer" presStyleCnt="0"/>
      <dgm:spPr/>
      <dgm:t>
        <a:bodyPr/>
        <a:lstStyle/>
        <a:p>
          <a:endParaRPr lang="en-US"/>
        </a:p>
      </dgm:t>
    </dgm:pt>
    <dgm:pt modelId="{BCD04A99-F648-403F-B85B-EBA808C01E2F}" type="pres">
      <dgm:prSet presAssocID="{E239ACCC-7624-458C-BFBD-A5EEF693C0BF}" presName="comp" presStyleCnt="0"/>
      <dgm:spPr/>
      <dgm:t>
        <a:bodyPr/>
        <a:lstStyle/>
        <a:p>
          <a:endParaRPr lang="en-US"/>
        </a:p>
      </dgm:t>
    </dgm:pt>
    <dgm:pt modelId="{BB791CBF-3E41-4735-8029-63AE55DA470D}" type="pres">
      <dgm:prSet presAssocID="{E239ACCC-7624-458C-BFBD-A5EEF693C0BF}" presName="box" presStyleLbl="node1" presStyleIdx="4" presStyleCnt="5"/>
      <dgm:spPr>
        <a:prstGeom prst="rect">
          <a:avLst/>
        </a:prstGeom>
      </dgm:spPr>
      <dgm:t>
        <a:bodyPr/>
        <a:lstStyle/>
        <a:p>
          <a:endParaRPr lang="en-US"/>
        </a:p>
      </dgm:t>
    </dgm:pt>
    <dgm:pt modelId="{CF92E202-5FF3-4109-9158-23311E163D07}" type="pres">
      <dgm:prSet presAssocID="{E239ACCC-7624-458C-BFBD-A5EEF693C0BF}" presName="img" presStyleLbl="fgImgPlace1" presStyleIdx="4" presStyleCnt="5" custScaleX="81032" custLinFactNeighborX="-4722"/>
      <dgm:spPr>
        <a:prstGeom prst="rect">
          <a:avLst/>
        </a:prstGeom>
        <a:blipFill rotWithShape="1">
          <a:blip xmlns:r="http://schemas.openxmlformats.org/officeDocument/2006/relationships" r:embed="rId5"/>
          <a:srcRect/>
          <a:stretch>
            <a:fillRect/>
          </a:stretch>
        </a:blipFill>
      </dgm:spPr>
      <dgm:t>
        <a:bodyPr/>
        <a:lstStyle/>
        <a:p>
          <a:endParaRPr lang="en-US"/>
        </a:p>
      </dgm:t>
    </dgm:pt>
    <dgm:pt modelId="{3378A3E2-A065-4756-9BAF-F2B3746DC62F}" type="pres">
      <dgm:prSet presAssocID="{E239ACCC-7624-458C-BFBD-A5EEF693C0BF}" presName="text" presStyleLbl="node1" presStyleIdx="4" presStyleCnt="5">
        <dgm:presLayoutVars>
          <dgm:bulletEnabled val="1"/>
        </dgm:presLayoutVars>
      </dgm:prSet>
      <dgm:spPr/>
      <dgm:t>
        <a:bodyPr/>
        <a:lstStyle/>
        <a:p>
          <a:endParaRPr lang="en-US"/>
        </a:p>
      </dgm:t>
    </dgm:pt>
  </dgm:ptLst>
  <dgm:cxnLst>
    <dgm:cxn modelId="{8E13062D-49DF-44DA-B33F-0B2120B51DB7}" type="presOf" srcId="{3F31E41E-C0DA-4EBC-9C75-3E821BFC4AD0}" destId="{F121428A-602D-4458-BE58-AA04FA7CB817}" srcOrd="0" destOrd="0" presId="urn:microsoft.com/office/officeart/2005/8/layout/vList4"/>
    <dgm:cxn modelId="{8529BD10-30FB-4AB0-A0D4-008366F0A742}" type="presOf" srcId="{E239ACCC-7624-458C-BFBD-A5EEF693C0BF}" destId="{BB791CBF-3E41-4735-8029-63AE55DA470D}" srcOrd="0" destOrd="0" presId="urn:microsoft.com/office/officeart/2005/8/layout/vList4"/>
    <dgm:cxn modelId="{0F902A17-240A-41C5-BD64-2756EA765465}" type="presOf" srcId="{F5D9B18A-0FB9-403D-B204-A84212894A0A}" destId="{9BD14E10-3EFC-48CF-BB3A-B0C4C7C3F54A}" srcOrd="1" destOrd="0" presId="urn:microsoft.com/office/officeart/2005/8/layout/vList4"/>
    <dgm:cxn modelId="{02E83B43-1989-42D4-A706-0AA553096FC5}" type="presOf" srcId="{E040F2AE-E5BC-422A-A97B-6D141F1992DC}" destId="{3378A3E2-A065-4756-9BAF-F2B3746DC62F}" srcOrd="1" destOrd="1" presId="urn:microsoft.com/office/officeart/2005/8/layout/vList4"/>
    <dgm:cxn modelId="{FDF1E02A-1ECF-4838-914E-5F9EE653EEB9}" type="presOf" srcId="{0F54C5AD-D11E-4E55-A73F-245B6DD0B582}" destId="{CFDE165C-2584-4CF2-AA44-A81715894A0E}" srcOrd="0" destOrd="1" presId="urn:microsoft.com/office/officeart/2005/8/layout/vList4"/>
    <dgm:cxn modelId="{3256A417-1A79-4DEF-9DDD-FFE52AB7CE52}" type="presOf" srcId="{FB56B289-802A-44CD-B87E-F94092997AFD}" destId="{BF8B9709-AE12-493B-A067-13D6C740CF32}" srcOrd="1" destOrd="0" presId="urn:microsoft.com/office/officeart/2005/8/layout/vList4"/>
    <dgm:cxn modelId="{07FAB981-FE71-4D46-8254-4673916C2A01}" type="presOf" srcId="{DCACFA3E-A6C9-4BA5-9581-014F53774B7F}" destId="{14ABD192-6765-4FA3-A2DD-FB223BDF62D5}" srcOrd="1" destOrd="0" presId="urn:microsoft.com/office/officeart/2005/8/layout/vList4"/>
    <dgm:cxn modelId="{C9898A29-490A-4DBF-B3C0-CD6A6F101D3C}" type="presOf" srcId="{3F31E41E-C0DA-4EBC-9C75-3E821BFC4AD0}" destId="{5974918D-7760-48DE-BDE6-70058E521D99}" srcOrd="1" destOrd="0" presId="urn:microsoft.com/office/officeart/2005/8/layout/vList4"/>
    <dgm:cxn modelId="{ED03917B-7441-4AB2-B98A-14A3E6BC4D9F}" srcId="{BBB25C3D-80DD-4DDF-9188-D0E702C9B96C}" destId="{E239ACCC-7624-458C-BFBD-A5EEF693C0BF}" srcOrd="4" destOrd="0" parTransId="{6B0847F2-FA7F-454C-8EA0-DA46745B3F84}" sibTransId="{E2964853-0524-475E-A2EB-2E4C30F16194}"/>
    <dgm:cxn modelId="{38FBEA9D-AE64-486E-813F-62435E80B585}" type="presOf" srcId="{BBB25C3D-80DD-4DDF-9188-D0E702C9B96C}" destId="{6CF84964-3081-4311-858E-50D237098749}" srcOrd="0" destOrd="0" presId="urn:microsoft.com/office/officeart/2005/8/layout/vList4"/>
    <dgm:cxn modelId="{16DE506D-B199-4132-8EE7-F336DC462E73}" type="presOf" srcId="{E040F2AE-E5BC-422A-A97B-6D141F1992DC}" destId="{BB791CBF-3E41-4735-8029-63AE55DA470D}" srcOrd="0" destOrd="1" presId="urn:microsoft.com/office/officeart/2005/8/layout/vList4"/>
    <dgm:cxn modelId="{210964AE-AB14-4684-B93D-6DB94FE2D748}" srcId="{BBB25C3D-80DD-4DDF-9188-D0E702C9B96C}" destId="{FB56B289-802A-44CD-B87E-F94092997AFD}" srcOrd="0" destOrd="0" parTransId="{1E1B1A13-1D67-410F-A3F7-028B295771FB}" sibTransId="{72DE9051-ABD1-4BC4-9D4B-9E53F820D552}"/>
    <dgm:cxn modelId="{E2E9EF0A-7B4B-4AE3-927C-19ACB3DCB8C1}" srcId="{BBB25C3D-80DD-4DDF-9188-D0E702C9B96C}" destId="{3F31E41E-C0DA-4EBC-9C75-3E821BFC4AD0}" srcOrd="2" destOrd="0" parTransId="{BDA3ACCD-6F4F-49AD-A2AC-D8301C1403A6}" sibTransId="{B5043A3D-3947-4124-88DB-2758233BBD4F}"/>
    <dgm:cxn modelId="{E0F0E147-A0AA-448C-9CC0-5BE7EE318673}" type="presOf" srcId="{DCACFA3E-A6C9-4BA5-9581-014F53774B7F}" destId="{EBF70882-C8C6-4715-8CAB-64C48065E171}" srcOrd="0" destOrd="0" presId="urn:microsoft.com/office/officeart/2005/8/layout/vList4"/>
    <dgm:cxn modelId="{ADDBE053-DC64-467D-830E-A7FE9FD6A03B}" type="presOf" srcId="{D6E9EB52-43BC-480F-838A-EF89E384C466}" destId="{5974918D-7760-48DE-BDE6-70058E521D99}" srcOrd="1" destOrd="1" presId="urn:microsoft.com/office/officeart/2005/8/layout/vList4"/>
    <dgm:cxn modelId="{88330E33-2526-46E0-B0BF-197CB23FF255}" srcId="{3F31E41E-C0DA-4EBC-9C75-3E821BFC4AD0}" destId="{D6E9EB52-43BC-480F-838A-EF89E384C466}" srcOrd="0" destOrd="0" parTransId="{A616DBE9-6F8B-44F8-B879-7C523C1AC934}" sibTransId="{227BBC6E-764E-4B9B-BA7C-D4F158F204B3}"/>
    <dgm:cxn modelId="{389BC9AC-2F52-41CF-82F1-4A61A8A0FC87}" type="presOf" srcId="{F5D9B18A-0FB9-403D-B204-A84212894A0A}" destId="{CFDE165C-2584-4CF2-AA44-A81715894A0E}" srcOrd="0" destOrd="0" presId="urn:microsoft.com/office/officeart/2005/8/layout/vList4"/>
    <dgm:cxn modelId="{8BA001BA-C768-497D-922C-29938C0F9C25}" srcId="{E239ACCC-7624-458C-BFBD-A5EEF693C0BF}" destId="{E040F2AE-E5BC-422A-A97B-6D141F1992DC}" srcOrd="0" destOrd="0" parTransId="{AD937055-A154-4A11-A22B-687630E9A625}" sibTransId="{A5148F2C-A3EF-4DB1-B534-A17A33F65AC9}"/>
    <dgm:cxn modelId="{EE0D8C3B-CAE1-4E57-99E4-9FBD965E3D18}" type="presOf" srcId="{D6E9EB52-43BC-480F-838A-EF89E384C466}" destId="{F121428A-602D-4458-BE58-AA04FA7CB817}" srcOrd="0" destOrd="1" presId="urn:microsoft.com/office/officeart/2005/8/layout/vList4"/>
    <dgm:cxn modelId="{87EEFD4B-33B0-40DB-9642-72676B002618}" srcId="{BBB25C3D-80DD-4DDF-9188-D0E702C9B96C}" destId="{DCACFA3E-A6C9-4BA5-9581-014F53774B7F}" srcOrd="1" destOrd="0" parTransId="{49D3D526-3881-47C6-8C97-B7901237E952}" sibTransId="{C4470893-4FF1-4D58-925C-6BD95FF48B74}"/>
    <dgm:cxn modelId="{EA59DEEA-2905-40A4-A646-721EFCED4A0F}" type="presOf" srcId="{E239ACCC-7624-458C-BFBD-A5EEF693C0BF}" destId="{3378A3E2-A065-4756-9BAF-F2B3746DC62F}" srcOrd="1" destOrd="0" presId="urn:microsoft.com/office/officeart/2005/8/layout/vList4"/>
    <dgm:cxn modelId="{CFB5910B-54F7-4565-B9E1-8C0D92D656CD}" type="presOf" srcId="{0F54C5AD-D11E-4E55-A73F-245B6DD0B582}" destId="{9BD14E10-3EFC-48CF-BB3A-B0C4C7C3F54A}" srcOrd="1" destOrd="1" presId="urn:microsoft.com/office/officeart/2005/8/layout/vList4"/>
    <dgm:cxn modelId="{80620BB0-5837-4BA5-A7E7-6C47ADFA8088}" srcId="{F5D9B18A-0FB9-403D-B204-A84212894A0A}" destId="{0F54C5AD-D11E-4E55-A73F-245B6DD0B582}" srcOrd="0" destOrd="0" parTransId="{A600F982-0780-4B43-833C-439E9931EB61}" sibTransId="{CA906244-E53D-4BE0-95B4-5E5BF190D149}"/>
    <dgm:cxn modelId="{51140308-B575-4BCA-89E8-B1E73C9BEB6C}" type="presOf" srcId="{FB56B289-802A-44CD-B87E-F94092997AFD}" destId="{B8BC6156-A66E-48E2-9D2F-94D1461D6A84}" srcOrd="0" destOrd="0" presId="urn:microsoft.com/office/officeart/2005/8/layout/vList4"/>
    <dgm:cxn modelId="{6FF455FA-0A20-43C8-AD29-64214FD5FAF4}" srcId="{BBB25C3D-80DD-4DDF-9188-D0E702C9B96C}" destId="{F5D9B18A-0FB9-403D-B204-A84212894A0A}" srcOrd="3" destOrd="0" parTransId="{66FEDF5C-D995-42C5-88DF-AFBA52451BB3}" sibTransId="{DB75FBE0-1B92-4D71-8BD7-182370B9FC40}"/>
    <dgm:cxn modelId="{CC3D64E9-DBB0-4489-BA24-443FEB1ABE22}" type="presParOf" srcId="{6CF84964-3081-4311-858E-50D237098749}" destId="{B78E96BB-A173-406E-928A-90F335D1DC74}" srcOrd="0" destOrd="0" presId="urn:microsoft.com/office/officeart/2005/8/layout/vList4"/>
    <dgm:cxn modelId="{27EF00BE-9523-453C-9E0B-8335F65A1ED0}" type="presParOf" srcId="{B78E96BB-A173-406E-928A-90F335D1DC74}" destId="{B8BC6156-A66E-48E2-9D2F-94D1461D6A84}" srcOrd="0" destOrd="0" presId="urn:microsoft.com/office/officeart/2005/8/layout/vList4"/>
    <dgm:cxn modelId="{703504C4-42F9-409F-AEA0-9AFE7D99F4FA}" type="presParOf" srcId="{B78E96BB-A173-406E-928A-90F335D1DC74}" destId="{1DCC1867-DDBA-4F70-9DBD-34E7B2F3A924}" srcOrd="1" destOrd="0" presId="urn:microsoft.com/office/officeart/2005/8/layout/vList4"/>
    <dgm:cxn modelId="{0DEC865E-AC78-454F-97F6-4BB9BFA6C61A}" type="presParOf" srcId="{B78E96BB-A173-406E-928A-90F335D1DC74}" destId="{BF8B9709-AE12-493B-A067-13D6C740CF32}" srcOrd="2" destOrd="0" presId="urn:microsoft.com/office/officeart/2005/8/layout/vList4"/>
    <dgm:cxn modelId="{22875232-B9C7-4E84-BEB5-65A01ED56D3B}" type="presParOf" srcId="{6CF84964-3081-4311-858E-50D237098749}" destId="{145DAABC-CA42-485A-A782-07E2FB51AA51}" srcOrd="1" destOrd="0" presId="urn:microsoft.com/office/officeart/2005/8/layout/vList4"/>
    <dgm:cxn modelId="{F914DF3B-6FC8-4341-BED6-D3D7EED88715}" type="presParOf" srcId="{6CF84964-3081-4311-858E-50D237098749}" destId="{E2FCC1C2-B2FA-4AF5-B1FA-64556496AA98}" srcOrd="2" destOrd="0" presId="urn:microsoft.com/office/officeart/2005/8/layout/vList4"/>
    <dgm:cxn modelId="{31DDF914-EFA3-4DFF-A60E-32B6C6657815}" type="presParOf" srcId="{E2FCC1C2-B2FA-4AF5-B1FA-64556496AA98}" destId="{EBF70882-C8C6-4715-8CAB-64C48065E171}" srcOrd="0" destOrd="0" presId="urn:microsoft.com/office/officeart/2005/8/layout/vList4"/>
    <dgm:cxn modelId="{97CA12EE-0011-49B9-9A3A-D1B65578CE5B}" type="presParOf" srcId="{E2FCC1C2-B2FA-4AF5-B1FA-64556496AA98}" destId="{1E906C71-FCC8-45B4-B97A-927A3B223060}" srcOrd="1" destOrd="0" presId="urn:microsoft.com/office/officeart/2005/8/layout/vList4"/>
    <dgm:cxn modelId="{2C99B20F-F2E3-4A43-AC47-19133477F7E7}" type="presParOf" srcId="{E2FCC1C2-B2FA-4AF5-B1FA-64556496AA98}" destId="{14ABD192-6765-4FA3-A2DD-FB223BDF62D5}" srcOrd="2" destOrd="0" presId="urn:microsoft.com/office/officeart/2005/8/layout/vList4"/>
    <dgm:cxn modelId="{251E941F-2F18-434F-BC7F-66AE80789062}" type="presParOf" srcId="{6CF84964-3081-4311-858E-50D237098749}" destId="{81E710C0-B517-4B33-98CC-8BC265DDF293}" srcOrd="3" destOrd="0" presId="urn:microsoft.com/office/officeart/2005/8/layout/vList4"/>
    <dgm:cxn modelId="{0A9A7867-479C-4D76-9093-8F43FF7F2812}" type="presParOf" srcId="{6CF84964-3081-4311-858E-50D237098749}" destId="{D01E99A5-B684-4E4A-B327-695463670DB7}" srcOrd="4" destOrd="0" presId="urn:microsoft.com/office/officeart/2005/8/layout/vList4"/>
    <dgm:cxn modelId="{2C105871-7BA2-452E-AA79-A0E9ECFA0868}" type="presParOf" srcId="{D01E99A5-B684-4E4A-B327-695463670DB7}" destId="{F121428A-602D-4458-BE58-AA04FA7CB817}" srcOrd="0" destOrd="0" presId="urn:microsoft.com/office/officeart/2005/8/layout/vList4"/>
    <dgm:cxn modelId="{8EE7E931-01FF-4D29-B509-E322CAB757C3}" type="presParOf" srcId="{D01E99A5-B684-4E4A-B327-695463670DB7}" destId="{7CFE8CD2-AF22-41A7-B97A-57E430E89195}" srcOrd="1" destOrd="0" presId="urn:microsoft.com/office/officeart/2005/8/layout/vList4"/>
    <dgm:cxn modelId="{26FC0ECE-809E-4F52-B318-8CC7644202B6}" type="presParOf" srcId="{D01E99A5-B684-4E4A-B327-695463670DB7}" destId="{5974918D-7760-48DE-BDE6-70058E521D99}" srcOrd="2" destOrd="0" presId="urn:microsoft.com/office/officeart/2005/8/layout/vList4"/>
    <dgm:cxn modelId="{AB2248BA-8EA1-4B56-9589-4EA11CF20AB2}" type="presParOf" srcId="{6CF84964-3081-4311-858E-50D237098749}" destId="{D3CC6772-264F-4DE9-946A-F8313DD7B2F9}" srcOrd="5" destOrd="0" presId="urn:microsoft.com/office/officeart/2005/8/layout/vList4"/>
    <dgm:cxn modelId="{156395CD-E0E9-4174-BEB2-6285D783F480}" type="presParOf" srcId="{6CF84964-3081-4311-858E-50D237098749}" destId="{CAAE6852-8406-44B2-8A61-70D430B36B0B}" srcOrd="6" destOrd="0" presId="urn:microsoft.com/office/officeart/2005/8/layout/vList4"/>
    <dgm:cxn modelId="{759E47BA-A922-46CC-8529-879B1A9C7A01}" type="presParOf" srcId="{CAAE6852-8406-44B2-8A61-70D430B36B0B}" destId="{CFDE165C-2584-4CF2-AA44-A81715894A0E}" srcOrd="0" destOrd="0" presId="urn:microsoft.com/office/officeart/2005/8/layout/vList4"/>
    <dgm:cxn modelId="{75DC0701-D80C-4BAB-86B1-F3804563EAF3}" type="presParOf" srcId="{CAAE6852-8406-44B2-8A61-70D430B36B0B}" destId="{FD675449-B0B1-46EA-B26E-A47266CD72F2}" srcOrd="1" destOrd="0" presId="urn:microsoft.com/office/officeart/2005/8/layout/vList4"/>
    <dgm:cxn modelId="{2EF4266E-98DC-4460-99DC-98C064351853}" type="presParOf" srcId="{CAAE6852-8406-44B2-8A61-70D430B36B0B}" destId="{9BD14E10-3EFC-48CF-BB3A-B0C4C7C3F54A}" srcOrd="2" destOrd="0" presId="urn:microsoft.com/office/officeart/2005/8/layout/vList4"/>
    <dgm:cxn modelId="{8EFF5107-E73E-4A04-8239-5E93CAE2A368}" type="presParOf" srcId="{6CF84964-3081-4311-858E-50D237098749}" destId="{44F3289F-4B28-4746-B121-B33A7402F3C7}" srcOrd="7" destOrd="0" presId="urn:microsoft.com/office/officeart/2005/8/layout/vList4"/>
    <dgm:cxn modelId="{A0CF76AC-CAA2-4792-9F0A-57F244A18F0A}" type="presParOf" srcId="{6CF84964-3081-4311-858E-50D237098749}" destId="{BCD04A99-F648-403F-B85B-EBA808C01E2F}" srcOrd="8" destOrd="0" presId="urn:microsoft.com/office/officeart/2005/8/layout/vList4"/>
    <dgm:cxn modelId="{5DC6D0EB-C816-4CB9-94C2-2A35FFF67B15}" type="presParOf" srcId="{BCD04A99-F648-403F-B85B-EBA808C01E2F}" destId="{BB791CBF-3E41-4735-8029-63AE55DA470D}" srcOrd="0" destOrd="0" presId="urn:microsoft.com/office/officeart/2005/8/layout/vList4"/>
    <dgm:cxn modelId="{ACAB6455-4F78-4B23-978E-72DC7FA6E72A}" type="presParOf" srcId="{BCD04A99-F648-403F-B85B-EBA808C01E2F}" destId="{CF92E202-5FF3-4109-9158-23311E163D07}" srcOrd="1" destOrd="0" presId="urn:microsoft.com/office/officeart/2005/8/layout/vList4"/>
    <dgm:cxn modelId="{B394A5A7-0D51-4483-AF99-EED84078B8A1}" type="presParOf" srcId="{BCD04A99-F648-403F-B85B-EBA808C01E2F}" destId="{3378A3E2-A065-4756-9BAF-F2B3746DC62F}"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578CE4-CEBB-4567-B23E-5B216C6C878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950CBFF-CE10-4701-B337-0670990B9DC2}">
      <dgm:prSet phldrT="[Text]" custT="1"/>
      <dgm:spPr/>
      <dgm:t>
        <a:bodyPr/>
        <a:lstStyle/>
        <a:p>
          <a:r>
            <a:rPr lang="en-US" sz="3200" dirty="0" smtClean="0"/>
            <a:t>Lit</a:t>
          </a:r>
          <a:endParaRPr lang="en-US" sz="3200" dirty="0"/>
        </a:p>
      </dgm:t>
    </dgm:pt>
    <dgm:pt modelId="{EB760C3E-F166-4A0F-B0E1-54B9789FE0AC}" type="parTrans" cxnId="{71299F59-334B-4818-8E70-BCEE8458F2E4}">
      <dgm:prSet/>
      <dgm:spPr/>
      <dgm:t>
        <a:bodyPr/>
        <a:lstStyle/>
        <a:p>
          <a:endParaRPr lang="en-US"/>
        </a:p>
      </dgm:t>
    </dgm:pt>
    <dgm:pt modelId="{900EAFDF-5EBA-4BEE-B078-1275D0986EF7}" type="sibTrans" cxnId="{71299F59-334B-4818-8E70-BCEE8458F2E4}">
      <dgm:prSet/>
      <dgm:spPr/>
      <dgm:t>
        <a:bodyPr/>
        <a:lstStyle/>
        <a:p>
          <a:endParaRPr lang="en-US"/>
        </a:p>
      </dgm:t>
    </dgm:pt>
    <dgm:pt modelId="{9736CAF6-630F-4508-B3D6-5D890ADA84AC}">
      <dgm:prSet phldrT="[Text]" custT="1"/>
      <dgm:spPr/>
      <dgm:t>
        <a:bodyPr/>
        <a:lstStyle/>
        <a:p>
          <a:r>
            <a:rPr lang="en-US" sz="3200" dirty="0" smtClean="0"/>
            <a:t>Unlit</a:t>
          </a:r>
          <a:endParaRPr lang="en-US" sz="3200" dirty="0"/>
        </a:p>
      </dgm:t>
    </dgm:pt>
    <dgm:pt modelId="{A7182FD1-C17C-4EF7-867A-AEF81EC29217}" type="parTrans" cxnId="{F6111253-67E9-42C4-9164-139B596424BF}">
      <dgm:prSet/>
      <dgm:spPr/>
      <dgm:t>
        <a:bodyPr/>
        <a:lstStyle/>
        <a:p>
          <a:endParaRPr lang="en-US"/>
        </a:p>
      </dgm:t>
    </dgm:pt>
    <dgm:pt modelId="{DDBE60BD-EFC0-49B1-8F35-840CC0002BBE}" type="sibTrans" cxnId="{F6111253-67E9-42C4-9164-139B596424BF}">
      <dgm:prSet/>
      <dgm:spPr/>
      <dgm:t>
        <a:bodyPr/>
        <a:lstStyle/>
        <a:p>
          <a:endParaRPr lang="en-US"/>
        </a:p>
      </dgm:t>
    </dgm:pt>
    <dgm:pt modelId="{74D252E9-20DD-4E29-ADF4-6FE600A8D948}">
      <dgm:prSet phldrT="[Text]" custT="1"/>
      <dgm:spPr/>
      <dgm:t>
        <a:bodyPr/>
        <a:lstStyle/>
        <a:p>
          <a:r>
            <a:rPr lang="en-US" sz="3200" dirty="0" smtClean="0"/>
            <a:t>Wireframe</a:t>
          </a:r>
          <a:endParaRPr lang="en-US" sz="3200" dirty="0"/>
        </a:p>
      </dgm:t>
    </dgm:pt>
    <dgm:pt modelId="{4C921DA3-2EE1-499D-80C5-FDF3CA0E1362}" type="parTrans" cxnId="{46DF3902-5A1B-4DB9-828B-61733F31ED17}">
      <dgm:prSet/>
      <dgm:spPr/>
      <dgm:t>
        <a:bodyPr/>
        <a:lstStyle/>
        <a:p>
          <a:endParaRPr lang="en-US"/>
        </a:p>
      </dgm:t>
    </dgm:pt>
    <dgm:pt modelId="{4E57B48D-C7BE-4F0A-A775-7279A0443D34}" type="sibTrans" cxnId="{46DF3902-5A1B-4DB9-828B-61733F31ED17}">
      <dgm:prSet/>
      <dgm:spPr/>
      <dgm:t>
        <a:bodyPr/>
        <a:lstStyle/>
        <a:p>
          <a:endParaRPr lang="en-US"/>
        </a:p>
      </dgm:t>
    </dgm:pt>
    <dgm:pt modelId="{202C685C-5808-4A9B-ACEF-165960BEAFE3}">
      <dgm:prSet custT="1"/>
      <dgm:spPr/>
      <dgm:t>
        <a:bodyPr/>
        <a:lstStyle/>
        <a:p>
          <a:r>
            <a:rPr lang="en-US" sz="3200" smtClean="0"/>
            <a:t>Lighting Only</a:t>
          </a:r>
          <a:endParaRPr lang="en-US" sz="3200" dirty="0"/>
        </a:p>
      </dgm:t>
    </dgm:pt>
    <dgm:pt modelId="{5AB3F537-32C9-4AD2-BA6E-8175492ED175}" type="parTrans" cxnId="{266B9AF0-240B-4A9F-98D5-6498432CFDB7}">
      <dgm:prSet/>
      <dgm:spPr/>
      <dgm:t>
        <a:bodyPr/>
        <a:lstStyle/>
        <a:p>
          <a:endParaRPr lang="en-US"/>
        </a:p>
      </dgm:t>
    </dgm:pt>
    <dgm:pt modelId="{993F04E2-BB00-4AAD-BCAD-0BA7BFBC4DDC}" type="sibTrans" cxnId="{266B9AF0-240B-4A9F-98D5-6498432CFDB7}">
      <dgm:prSet/>
      <dgm:spPr/>
      <dgm:t>
        <a:bodyPr/>
        <a:lstStyle/>
        <a:p>
          <a:endParaRPr lang="en-US"/>
        </a:p>
      </dgm:t>
    </dgm:pt>
    <dgm:pt modelId="{40FA5ED3-C5A1-4984-9A2F-DBDD9358A594}">
      <dgm:prSet custT="1"/>
      <dgm:spPr/>
      <dgm:t>
        <a:bodyPr/>
        <a:lstStyle/>
        <a:p>
          <a:r>
            <a:rPr lang="en-US" sz="3200" dirty="0" smtClean="0"/>
            <a:t>Detail Lighting</a:t>
          </a:r>
          <a:endParaRPr lang="en-US" sz="3200" dirty="0"/>
        </a:p>
      </dgm:t>
    </dgm:pt>
    <dgm:pt modelId="{4EC41654-688A-4111-A191-C967059150F7}" type="parTrans" cxnId="{9AB0A0EE-076C-47A7-846C-A53A5D045C3A}">
      <dgm:prSet/>
      <dgm:spPr/>
      <dgm:t>
        <a:bodyPr/>
        <a:lstStyle/>
        <a:p>
          <a:endParaRPr lang="en-US"/>
        </a:p>
      </dgm:t>
    </dgm:pt>
    <dgm:pt modelId="{9D5F9C2E-88B3-47F8-AD94-2E98DCCAA28D}" type="sibTrans" cxnId="{9AB0A0EE-076C-47A7-846C-A53A5D045C3A}">
      <dgm:prSet/>
      <dgm:spPr/>
      <dgm:t>
        <a:bodyPr/>
        <a:lstStyle/>
        <a:p>
          <a:endParaRPr lang="en-US"/>
        </a:p>
      </dgm:t>
    </dgm:pt>
    <dgm:pt modelId="{413D4019-9463-4FA6-B86D-8212BC19CE99}" type="pres">
      <dgm:prSet presAssocID="{18578CE4-CEBB-4567-B23E-5B216C6C8786}" presName="Name0" presStyleCnt="0">
        <dgm:presLayoutVars>
          <dgm:dir/>
          <dgm:resizeHandles val="exact"/>
        </dgm:presLayoutVars>
      </dgm:prSet>
      <dgm:spPr/>
      <dgm:t>
        <a:bodyPr/>
        <a:lstStyle/>
        <a:p>
          <a:endParaRPr lang="en-US"/>
        </a:p>
      </dgm:t>
    </dgm:pt>
    <dgm:pt modelId="{EE622FE3-7797-4E06-9A3F-1A9CA30E9548}" type="pres">
      <dgm:prSet presAssocID="{E950CBFF-CE10-4701-B337-0670990B9DC2}" presName="compNode" presStyleCnt="0"/>
      <dgm:spPr/>
    </dgm:pt>
    <dgm:pt modelId="{EB64CA73-169E-4605-9FB0-A0EB513D6D50}" type="pres">
      <dgm:prSet presAssocID="{E950CBFF-CE10-4701-B337-0670990B9DC2}" presName="pictRect" presStyleLbl="node1" presStyleIdx="0" presStyleCnt="5"/>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effectLst>
          <a:outerShdw blurRad="50800" dist="38100" dir="2700000" algn="tl" rotWithShape="0">
            <a:prstClr val="black">
              <a:alpha val="40000"/>
            </a:prstClr>
          </a:outerShdw>
        </a:effectLst>
      </dgm:spPr>
    </dgm:pt>
    <dgm:pt modelId="{013F5208-0618-4AB7-BE00-3E2E82C47155}" type="pres">
      <dgm:prSet presAssocID="{E950CBFF-CE10-4701-B337-0670990B9DC2}" presName="textRect" presStyleLbl="revTx" presStyleIdx="0" presStyleCnt="5">
        <dgm:presLayoutVars>
          <dgm:bulletEnabled val="1"/>
        </dgm:presLayoutVars>
      </dgm:prSet>
      <dgm:spPr/>
      <dgm:t>
        <a:bodyPr/>
        <a:lstStyle/>
        <a:p>
          <a:endParaRPr lang="en-US"/>
        </a:p>
      </dgm:t>
    </dgm:pt>
    <dgm:pt modelId="{65C92A97-D773-422C-AFFA-C1DFE4D230EF}" type="pres">
      <dgm:prSet presAssocID="{900EAFDF-5EBA-4BEE-B078-1275D0986EF7}" presName="sibTrans" presStyleLbl="sibTrans2D1" presStyleIdx="0" presStyleCnt="0"/>
      <dgm:spPr/>
      <dgm:t>
        <a:bodyPr/>
        <a:lstStyle/>
        <a:p>
          <a:endParaRPr lang="en-US"/>
        </a:p>
      </dgm:t>
    </dgm:pt>
    <dgm:pt modelId="{E55E71A3-25C3-48F6-994D-79AF271ABEA9}" type="pres">
      <dgm:prSet presAssocID="{9736CAF6-630F-4508-B3D6-5D890ADA84AC}" presName="compNode" presStyleCnt="0"/>
      <dgm:spPr/>
    </dgm:pt>
    <dgm:pt modelId="{9FB11A94-C2C5-4E2D-BB57-FD1473F5DF12}" type="pres">
      <dgm:prSet presAssocID="{9736CAF6-630F-4508-B3D6-5D890ADA84AC}" presName="pictRect" presStyleLbl="node1" presStyleIdx="1" presStyleCnt="5"/>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a:effectLst>
          <a:outerShdw blurRad="50800" dist="38100" dir="2700000" algn="tl" rotWithShape="0">
            <a:prstClr val="black">
              <a:alpha val="40000"/>
            </a:prstClr>
          </a:outerShdw>
        </a:effectLst>
      </dgm:spPr>
    </dgm:pt>
    <dgm:pt modelId="{2C934D70-4CBB-46BF-8E9A-235B466CA782}" type="pres">
      <dgm:prSet presAssocID="{9736CAF6-630F-4508-B3D6-5D890ADA84AC}" presName="textRect" presStyleLbl="revTx" presStyleIdx="1" presStyleCnt="5">
        <dgm:presLayoutVars>
          <dgm:bulletEnabled val="1"/>
        </dgm:presLayoutVars>
      </dgm:prSet>
      <dgm:spPr/>
      <dgm:t>
        <a:bodyPr/>
        <a:lstStyle/>
        <a:p>
          <a:endParaRPr lang="en-US"/>
        </a:p>
      </dgm:t>
    </dgm:pt>
    <dgm:pt modelId="{E7B18DE3-6253-43F2-B30D-C8F262EFC114}" type="pres">
      <dgm:prSet presAssocID="{DDBE60BD-EFC0-49B1-8F35-840CC0002BBE}" presName="sibTrans" presStyleLbl="sibTrans2D1" presStyleIdx="0" presStyleCnt="0"/>
      <dgm:spPr/>
      <dgm:t>
        <a:bodyPr/>
        <a:lstStyle/>
        <a:p>
          <a:endParaRPr lang="en-US"/>
        </a:p>
      </dgm:t>
    </dgm:pt>
    <dgm:pt modelId="{6C491C1A-A9A8-415E-8E28-B611D3509C76}" type="pres">
      <dgm:prSet presAssocID="{74D252E9-20DD-4E29-ADF4-6FE600A8D948}" presName="compNode" presStyleCnt="0"/>
      <dgm:spPr/>
    </dgm:pt>
    <dgm:pt modelId="{3C6CCA1E-7173-4BF2-8D3E-DB11E7C2E105}" type="pres">
      <dgm:prSet presAssocID="{74D252E9-20DD-4E29-ADF4-6FE600A8D948}" presName="pictRect" presStyleLbl="node1" presStyleIdx="2" presStyleCnt="5"/>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effectLst>
          <a:outerShdw blurRad="50800" dist="38100" dir="2700000" algn="tl" rotWithShape="0">
            <a:prstClr val="black">
              <a:alpha val="40000"/>
            </a:prstClr>
          </a:outerShdw>
        </a:effectLst>
      </dgm:spPr>
    </dgm:pt>
    <dgm:pt modelId="{5D989FA2-8161-44D3-927C-68220296AAD8}" type="pres">
      <dgm:prSet presAssocID="{74D252E9-20DD-4E29-ADF4-6FE600A8D948}" presName="textRect" presStyleLbl="revTx" presStyleIdx="2" presStyleCnt="5">
        <dgm:presLayoutVars>
          <dgm:bulletEnabled val="1"/>
        </dgm:presLayoutVars>
      </dgm:prSet>
      <dgm:spPr/>
      <dgm:t>
        <a:bodyPr/>
        <a:lstStyle/>
        <a:p>
          <a:endParaRPr lang="en-US"/>
        </a:p>
      </dgm:t>
    </dgm:pt>
    <dgm:pt modelId="{94DA9CA7-9917-485D-B559-95394D385926}" type="pres">
      <dgm:prSet presAssocID="{4E57B48D-C7BE-4F0A-A775-7279A0443D34}" presName="sibTrans" presStyleLbl="sibTrans2D1" presStyleIdx="0" presStyleCnt="0"/>
      <dgm:spPr/>
      <dgm:t>
        <a:bodyPr/>
        <a:lstStyle/>
        <a:p>
          <a:endParaRPr lang="en-US"/>
        </a:p>
      </dgm:t>
    </dgm:pt>
    <dgm:pt modelId="{92C2D40D-FEB4-48E0-B9E9-33AA1ACFE5D2}" type="pres">
      <dgm:prSet presAssocID="{202C685C-5808-4A9B-ACEF-165960BEAFE3}" presName="compNode" presStyleCnt="0"/>
      <dgm:spPr/>
    </dgm:pt>
    <dgm:pt modelId="{E599088B-8826-42C3-B56D-4F068539023A}" type="pres">
      <dgm:prSet presAssocID="{202C685C-5808-4A9B-ACEF-165960BEAFE3}" presName="pictRect" presStyleLbl="node1" presStyleIdx="3" presStyleCnt="5"/>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0" r="-20000"/>
          </a:stretch>
        </a:blipFill>
        <a:effectLst>
          <a:outerShdw blurRad="50800" dist="38100" dir="2700000" algn="tl" rotWithShape="0">
            <a:prstClr val="black">
              <a:alpha val="40000"/>
            </a:prstClr>
          </a:outerShdw>
        </a:effectLst>
      </dgm:spPr>
    </dgm:pt>
    <dgm:pt modelId="{3ED6E63E-E2A2-4490-AF7E-B643F258D202}" type="pres">
      <dgm:prSet presAssocID="{202C685C-5808-4A9B-ACEF-165960BEAFE3}" presName="textRect" presStyleLbl="revTx" presStyleIdx="3" presStyleCnt="5">
        <dgm:presLayoutVars>
          <dgm:bulletEnabled val="1"/>
        </dgm:presLayoutVars>
      </dgm:prSet>
      <dgm:spPr/>
      <dgm:t>
        <a:bodyPr/>
        <a:lstStyle/>
        <a:p>
          <a:endParaRPr lang="en-US"/>
        </a:p>
      </dgm:t>
    </dgm:pt>
    <dgm:pt modelId="{F68C7895-5A1B-43CE-B146-CE1735189110}" type="pres">
      <dgm:prSet presAssocID="{993F04E2-BB00-4AAD-BCAD-0BA7BFBC4DDC}" presName="sibTrans" presStyleLbl="sibTrans2D1" presStyleIdx="0" presStyleCnt="0"/>
      <dgm:spPr/>
      <dgm:t>
        <a:bodyPr/>
        <a:lstStyle/>
        <a:p>
          <a:endParaRPr lang="en-US"/>
        </a:p>
      </dgm:t>
    </dgm:pt>
    <dgm:pt modelId="{8ED6FB7F-DA2F-4A76-8130-F218C50939EA}" type="pres">
      <dgm:prSet presAssocID="{40FA5ED3-C5A1-4984-9A2F-DBDD9358A594}" presName="compNode" presStyleCnt="0"/>
      <dgm:spPr/>
    </dgm:pt>
    <dgm:pt modelId="{85774764-36CD-49F1-A51A-661005CDA604}" type="pres">
      <dgm:prSet presAssocID="{40FA5ED3-C5A1-4984-9A2F-DBDD9358A594}" presName="pictRect" presStyleLbl="node1" presStyleIdx="4" presStyleCnt="5"/>
      <dgm:spPr>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a:effectLst>
          <a:outerShdw blurRad="50800" dist="38100" dir="2700000" algn="tl" rotWithShape="0">
            <a:prstClr val="black">
              <a:alpha val="40000"/>
            </a:prstClr>
          </a:outerShdw>
        </a:effectLst>
      </dgm:spPr>
    </dgm:pt>
    <dgm:pt modelId="{8727EB78-F823-4B3B-8D1A-D7ADF25F81A4}" type="pres">
      <dgm:prSet presAssocID="{40FA5ED3-C5A1-4984-9A2F-DBDD9358A594}" presName="textRect" presStyleLbl="revTx" presStyleIdx="4" presStyleCnt="5">
        <dgm:presLayoutVars>
          <dgm:bulletEnabled val="1"/>
        </dgm:presLayoutVars>
      </dgm:prSet>
      <dgm:spPr/>
      <dgm:t>
        <a:bodyPr/>
        <a:lstStyle/>
        <a:p>
          <a:endParaRPr lang="en-US"/>
        </a:p>
      </dgm:t>
    </dgm:pt>
  </dgm:ptLst>
  <dgm:cxnLst>
    <dgm:cxn modelId="{71299F59-334B-4818-8E70-BCEE8458F2E4}" srcId="{18578CE4-CEBB-4567-B23E-5B216C6C8786}" destId="{E950CBFF-CE10-4701-B337-0670990B9DC2}" srcOrd="0" destOrd="0" parTransId="{EB760C3E-F166-4A0F-B0E1-54B9789FE0AC}" sibTransId="{900EAFDF-5EBA-4BEE-B078-1275D0986EF7}"/>
    <dgm:cxn modelId="{9AB0A0EE-076C-47A7-846C-A53A5D045C3A}" srcId="{18578CE4-CEBB-4567-B23E-5B216C6C8786}" destId="{40FA5ED3-C5A1-4984-9A2F-DBDD9358A594}" srcOrd="4" destOrd="0" parTransId="{4EC41654-688A-4111-A191-C967059150F7}" sibTransId="{9D5F9C2E-88B3-47F8-AD94-2E98DCCAA28D}"/>
    <dgm:cxn modelId="{52C37428-94D3-408C-A57A-24CA99A3934E}" type="presOf" srcId="{74D252E9-20DD-4E29-ADF4-6FE600A8D948}" destId="{5D989FA2-8161-44D3-927C-68220296AAD8}" srcOrd="0" destOrd="0" presId="urn:microsoft.com/office/officeart/2005/8/layout/pList1"/>
    <dgm:cxn modelId="{266B9AF0-240B-4A9F-98D5-6498432CFDB7}" srcId="{18578CE4-CEBB-4567-B23E-5B216C6C8786}" destId="{202C685C-5808-4A9B-ACEF-165960BEAFE3}" srcOrd="3" destOrd="0" parTransId="{5AB3F537-32C9-4AD2-BA6E-8175492ED175}" sibTransId="{993F04E2-BB00-4AAD-BCAD-0BA7BFBC4DDC}"/>
    <dgm:cxn modelId="{46DF3902-5A1B-4DB9-828B-61733F31ED17}" srcId="{18578CE4-CEBB-4567-B23E-5B216C6C8786}" destId="{74D252E9-20DD-4E29-ADF4-6FE600A8D948}" srcOrd="2" destOrd="0" parTransId="{4C921DA3-2EE1-499D-80C5-FDF3CA0E1362}" sibTransId="{4E57B48D-C7BE-4F0A-A775-7279A0443D34}"/>
    <dgm:cxn modelId="{49245E1C-27F3-4CC9-863F-7113930DB00A}" type="presOf" srcId="{9736CAF6-630F-4508-B3D6-5D890ADA84AC}" destId="{2C934D70-4CBB-46BF-8E9A-235B466CA782}" srcOrd="0" destOrd="0" presId="urn:microsoft.com/office/officeart/2005/8/layout/pList1"/>
    <dgm:cxn modelId="{3672862A-A041-42D9-A579-393D3C4BBACD}" type="presOf" srcId="{40FA5ED3-C5A1-4984-9A2F-DBDD9358A594}" destId="{8727EB78-F823-4B3B-8D1A-D7ADF25F81A4}" srcOrd="0" destOrd="0" presId="urn:microsoft.com/office/officeart/2005/8/layout/pList1"/>
    <dgm:cxn modelId="{070649A2-D82D-49A8-BBCA-48A54C9C7722}" type="presOf" srcId="{993F04E2-BB00-4AAD-BCAD-0BA7BFBC4DDC}" destId="{F68C7895-5A1B-43CE-B146-CE1735189110}" srcOrd="0" destOrd="0" presId="urn:microsoft.com/office/officeart/2005/8/layout/pList1"/>
    <dgm:cxn modelId="{C18A463F-67FB-402E-B37A-6495A8CC8834}" type="presOf" srcId="{202C685C-5808-4A9B-ACEF-165960BEAFE3}" destId="{3ED6E63E-E2A2-4490-AF7E-B643F258D202}" srcOrd="0" destOrd="0" presId="urn:microsoft.com/office/officeart/2005/8/layout/pList1"/>
    <dgm:cxn modelId="{08B3855A-1CBF-4886-BC1C-90F1EE0BCE2C}" type="presOf" srcId="{18578CE4-CEBB-4567-B23E-5B216C6C8786}" destId="{413D4019-9463-4FA6-B86D-8212BC19CE99}" srcOrd="0" destOrd="0" presId="urn:microsoft.com/office/officeart/2005/8/layout/pList1"/>
    <dgm:cxn modelId="{6C1107B2-7879-47AF-9328-6FC6DD239B44}" type="presOf" srcId="{DDBE60BD-EFC0-49B1-8F35-840CC0002BBE}" destId="{E7B18DE3-6253-43F2-B30D-C8F262EFC114}" srcOrd="0" destOrd="0" presId="urn:microsoft.com/office/officeart/2005/8/layout/pList1"/>
    <dgm:cxn modelId="{23CAB0B4-228A-4832-A158-F6F448FEE650}" type="presOf" srcId="{4E57B48D-C7BE-4F0A-A775-7279A0443D34}" destId="{94DA9CA7-9917-485D-B559-95394D385926}" srcOrd="0" destOrd="0" presId="urn:microsoft.com/office/officeart/2005/8/layout/pList1"/>
    <dgm:cxn modelId="{F6111253-67E9-42C4-9164-139B596424BF}" srcId="{18578CE4-CEBB-4567-B23E-5B216C6C8786}" destId="{9736CAF6-630F-4508-B3D6-5D890ADA84AC}" srcOrd="1" destOrd="0" parTransId="{A7182FD1-C17C-4EF7-867A-AEF81EC29217}" sibTransId="{DDBE60BD-EFC0-49B1-8F35-840CC0002BBE}"/>
    <dgm:cxn modelId="{2632056A-5790-4144-85E7-D82887BE10DE}" type="presOf" srcId="{900EAFDF-5EBA-4BEE-B078-1275D0986EF7}" destId="{65C92A97-D773-422C-AFFA-C1DFE4D230EF}" srcOrd="0" destOrd="0" presId="urn:microsoft.com/office/officeart/2005/8/layout/pList1"/>
    <dgm:cxn modelId="{03FCFB22-159F-4F7E-B0F9-36280BA363E4}" type="presOf" srcId="{E950CBFF-CE10-4701-B337-0670990B9DC2}" destId="{013F5208-0618-4AB7-BE00-3E2E82C47155}" srcOrd="0" destOrd="0" presId="urn:microsoft.com/office/officeart/2005/8/layout/pList1"/>
    <dgm:cxn modelId="{554F0E0F-383E-4B6C-9350-4D56C717A9FF}" type="presParOf" srcId="{413D4019-9463-4FA6-B86D-8212BC19CE99}" destId="{EE622FE3-7797-4E06-9A3F-1A9CA30E9548}" srcOrd="0" destOrd="0" presId="urn:microsoft.com/office/officeart/2005/8/layout/pList1"/>
    <dgm:cxn modelId="{04F4EED9-6592-49F8-BA81-569039B8FC4F}" type="presParOf" srcId="{EE622FE3-7797-4E06-9A3F-1A9CA30E9548}" destId="{EB64CA73-169E-4605-9FB0-A0EB513D6D50}" srcOrd="0" destOrd="0" presId="urn:microsoft.com/office/officeart/2005/8/layout/pList1"/>
    <dgm:cxn modelId="{51DAC80F-57E1-4A92-AC83-03102190EDBA}" type="presParOf" srcId="{EE622FE3-7797-4E06-9A3F-1A9CA30E9548}" destId="{013F5208-0618-4AB7-BE00-3E2E82C47155}" srcOrd="1" destOrd="0" presId="urn:microsoft.com/office/officeart/2005/8/layout/pList1"/>
    <dgm:cxn modelId="{8BEB80F8-167C-48B3-A9BB-82DC6AAF8B9D}" type="presParOf" srcId="{413D4019-9463-4FA6-B86D-8212BC19CE99}" destId="{65C92A97-D773-422C-AFFA-C1DFE4D230EF}" srcOrd="1" destOrd="0" presId="urn:microsoft.com/office/officeart/2005/8/layout/pList1"/>
    <dgm:cxn modelId="{F0FC8EA0-E8B2-40DC-8201-0A93B4F5308C}" type="presParOf" srcId="{413D4019-9463-4FA6-B86D-8212BC19CE99}" destId="{E55E71A3-25C3-48F6-994D-79AF271ABEA9}" srcOrd="2" destOrd="0" presId="urn:microsoft.com/office/officeart/2005/8/layout/pList1"/>
    <dgm:cxn modelId="{7C977E5E-BB7F-441B-9E47-4F21D8739A6A}" type="presParOf" srcId="{E55E71A3-25C3-48F6-994D-79AF271ABEA9}" destId="{9FB11A94-C2C5-4E2D-BB57-FD1473F5DF12}" srcOrd="0" destOrd="0" presId="urn:microsoft.com/office/officeart/2005/8/layout/pList1"/>
    <dgm:cxn modelId="{19225B73-B6B8-4D11-95F5-43DE3113AB3A}" type="presParOf" srcId="{E55E71A3-25C3-48F6-994D-79AF271ABEA9}" destId="{2C934D70-4CBB-46BF-8E9A-235B466CA782}" srcOrd="1" destOrd="0" presId="urn:microsoft.com/office/officeart/2005/8/layout/pList1"/>
    <dgm:cxn modelId="{95E2BB65-568F-49B7-B6CC-62DA5BDA8F2D}" type="presParOf" srcId="{413D4019-9463-4FA6-B86D-8212BC19CE99}" destId="{E7B18DE3-6253-43F2-B30D-C8F262EFC114}" srcOrd="3" destOrd="0" presId="urn:microsoft.com/office/officeart/2005/8/layout/pList1"/>
    <dgm:cxn modelId="{307B43D1-2478-4922-821B-541383EC013C}" type="presParOf" srcId="{413D4019-9463-4FA6-B86D-8212BC19CE99}" destId="{6C491C1A-A9A8-415E-8E28-B611D3509C76}" srcOrd="4" destOrd="0" presId="urn:microsoft.com/office/officeart/2005/8/layout/pList1"/>
    <dgm:cxn modelId="{7BE51B42-E23B-4F9A-81E2-53EF1B81885B}" type="presParOf" srcId="{6C491C1A-A9A8-415E-8E28-B611D3509C76}" destId="{3C6CCA1E-7173-4BF2-8D3E-DB11E7C2E105}" srcOrd="0" destOrd="0" presId="urn:microsoft.com/office/officeart/2005/8/layout/pList1"/>
    <dgm:cxn modelId="{4E1FDE7F-E0B1-42B4-9B5A-9F282549AEDF}" type="presParOf" srcId="{6C491C1A-A9A8-415E-8E28-B611D3509C76}" destId="{5D989FA2-8161-44D3-927C-68220296AAD8}" srcOrd="1" destOrd="0" presId="urn:microsoft.com/office/officeart/2005/8/layout/pList1"/>
    <dgm:cxn modelId="{14378BBD-4C92-4694-9EB0-74295FC89B4F}" type="presParOf" srcId="{413D4019-9463-4FA6-B86D-8212BC19CE99}" destId="{94DA9CA7-9917-485D-B559-95394D385926}" srcOrd="5" destOrd="0" presId="urn:microsoft.com/office/officeart/2005/8/layout/pList1"/>
    <dgm:cxn modelId="{7EFB58A6-A836-4AA1-A12A-4EEBD18BD396}" type="presParOf" srcId="{413D4019-9463-4FA6-B86D-8212BC19CE99}" destId="{92C2D40D-FEB4-48E0-B9E9-33AA1ACFE5D2}" srcOrd="6" destOrd="0" presId="urn:microsoft.com/office/officeart/2005/8/layout/pList1"/>
    <dgm:cxn modelId="{1CE2DA05-E2FC-42F1-80C0-65E3F901EFF8}" type="presParOf" srcId="{92C2D40D-FEB4-48E0-B9E9-33AA1ACFE5D2}" destId="{E599088B-8826-42C3-B56D-4F068539023A}" srcOrd="0" destOrd="0" presId="urn:microsoft.com/office/officeart/2005/8/layout/pList1"/>
    <dgm:cxn modelId="{D3051A40-8987-4F93-A43A-7BD1555D4922}" type="presParOf" srcId="{92C2D40D-FEB4-48E0-B9E9-33AA1ACFE5D2}" destId="{3ED6E63E-E2A2-4490-AF7E-B643F258D202}" srcOrd="1" destOrd="0" presId="urn:microsoft.com/office/officeart/2005/8/layout/pList1"/>
    <dgm:cxn modelId="{7F97D00C-2C99-4E33-A40F-5EDC7B091BC1}" type="presParOf" srcId="{413D4019-9463-4FA6-B86D-8212BC19CE99}" destId="{F68C7895-5A1B-43CE-B146-CE1735189110}" srcOrd="7" destOrd="0" presId="urn:microsoft.com/office/officeart/2005/8/layout/pList1"/>
    <dgm:cxn modelId="{A1ECAC4C-D0D2-4D5E-B3CE-D23E5FDA1F51}" type="presParOf" srcId="{413D4019-9463-4FA6-B86D-8212BC19CE99}" destId="{8ED6FB7F-DA2F-4A76-8130-F218C50939EA}" srcOrd="8" destOrd="0" presId="urn:microsoft.com/office/officeart/2005/8/layout/pList1"/>
    <dgm:cxn modelId="{DE2EE058-A422-4023-A868-806191D5B2DD}" type="presParOf" srcId="{8ED6FB7F-DA2F-4A76-8130-F218C50939EA}" destId="{85774764-36CD-49F1-A51A-661005CDA604}" srcOrd="0" destOrd="0" presId="urn:microsoft.com/office/officeart/2005/8/layout/pList1"/>
    <dgm:cxn modelId="{A785F149-AE57-4A54-9B21-6EC131CAC8C4}" type="presParOf" srcId="{8ED6FB7F-DA2F-4A76-8130-F218C50939EA}" destId="{8727EB78-F823-4B3B-8D1A-D7ADF25F81A4}"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D3924-0540-488C-8E58-0AB1160962EE}">
      <dsp:nvSpPr>
        <dsp:cNvPr id="0" name=""/>
        <dsp:cNvSpPr/>
      </dsp:nvSpPr>
      <dsp:spPr>
        <a:xfrm>
          <a:off x="0" y="0"/>
          <a:ext cx="8751082" cy="1615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t>Target hardware</a:t>
          </a:r>
          <a:r>
            <a:rPr lang="en-US" sz="2800" kern="1200" dirty="0" smtClean="0"/>
            <a:t>: You can choose either Desktop/Console or Mobile/Tablet. </a:t>
          </a:r>
          <a:endParaRPr lang="en-US" sz="2800" kern="1200" dirty="0"/>
        </a:p>
      </dsp:txBody>
      <dsp:txXfrm>
        <a:off x="1911754" y="0"/>
        <a:ext cx="6839327" cy="1615380"/>
      </dsp:txXfrm>
    </dsp:sp>
    <dsp:sp modelId="{A75F2A1E-696A-48C7-AD0A-50A5D6FF7E3C}">
      <dsp:nvSpPr>
        <dsp:cNvPr id="0" name=""/>
        <dsp:cNvSpPr/>
      </dsp:nvSpPr>
      <dsp:spPr>
        <a:xfrm>
          <a:off x="161538" y="161538"/>
          <a:ext cx="1750216" cy="1292304"/>
        </a:xfrm>
        <a:prstGeom prst="roundRect">
          <a:avLst>
            <a:gd name="adj" fmla="val 10000"/>
          </a:avLst>
        </a:prstGeom>
        <a:blipFill rotWithShape="1">
          <a:blip xmlns:r="http://schemas.openxmlformats.org/officeDocument/2006/relationships" r:embed="rId1"/>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CE448F-4CDA-47B9-8D4E-E620E615E868}">
      <dsp:nvSpPr>
        <dsp:cNvPr id="0" name=""/>
        <dsp:cNvSpPr/>
      </dsp:nvSpPr>
      <dsp:spPr>
        <a:xfrm>
          <a:off x="0" y="1776918"/>
          <a:ext cx="8751082" cy="21945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t>Target graphics</a:t>
          </a:r>
          <a:r>
            <a:rPr lang="en-US" sz="2800" kern="1200" dirty="0" smtClean="0"/>
            <a:t>: You can choose between Maximum Quality and Scalable 3D or 2D. These options change the project’s default settings for content development. </a:t>
          </a:r>
          <a:endParaRPr lang="en-US" sz="2800" kern="1200" dirty="0"/>
        </a:p>
      </dsp:txBody>
      <dsp:txXfrm>
        <a:off x="1911754" y="1776918"/>
        <a:ext cx="6839327" cy="2194559"/>
      </dsp:txXfrm>
    </dsp:sp>
    <dsp:sp modelId="{2EFF3F3C-BE27-4C5F-B522-0F558F14CFBC}">
      <dsp:nvSpPr>
        <dsp:cNvPr id="0" name=""/>
        <dsp:cNvSpPr/>
      </dsp:nvSpPr>
      <dsp:spPr>
        <a:xfrm>
          <a:off x="161538" y="2228045"/>
          <a:ext cx="1750216" cy="1292304"/>
        </a:xfrm>
        <a:prstGeom prst="roundRect">
          <a:avLst>
            <a:gd name="adj" fmla="val 10000"/>
          </a:avLst>
        </a:prstGeom>
        <a:blipFill rotWithShape="1">
          <a:blip xmlns:r="http://schemas.openxmlformats.org/officeDocument/2006/relationships" r:embed="rId2"/>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131FEA-C717-4A69-A815-27911B416522}">
      <dsp:nvSpPr>
        <dsp:cNvPr id="0" name=""/>
        <dsp:cNvSpPr/>
      </dsp:nvSpPr>
      <dsp:spPr>
        <a:xfrm>
          <a:off x="0" y="4133015"/>
          <a:ext cx="8751082" cy="1615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t>Starter content</a:t>
          </a:r>
          <a:r>
            <a:rPr lang="en-US" sz="2800" kern="1200" dirty="0"/>
            <a:t>: </a:t>
          </a:r>
          <a:r>
            <a:rPr lang="en-US" sz="2800" kern="1200" dirty="0" smtClean="0"/>
            <a:t>You can add basic assets to your project to work with.</a:t>
          </a:r>
          <a:endParaRPr lang="en-US" sz="2800" kern="1200" dirty="0"/>
        </a:p>
      </dsp:txBody>
      <dsp:txXfrm>
        <a:off x="1911754" y="4133015"/>
        <a:ext cx="6839327" cy="1615380"/>
      </dsp:txXfrm>
    </dsp:sp>
    <dsp:sp modelId="{31976DD8-B418-4ED3-8229-F15EABA90C96}">
      <dsp:nvSpPr>
        <dsp:cNvPr id="0" name=""/>
        <dsp:cNvSpPr/>
      </dsp:nvSpPr>
      <dsp:spPr>
        <a:xfrm>
          <a:off x="161538" y="4294553"/>
          <a:ext cx="1750216" cy="1292304"/>
        </a:xfrm>
        <a:prstGeom prst="roundRect">
          <a:avLst>
            <a:gd name="adj" fmla="val 10000"/>
          </a:avLst>
        </a:prstGeom>
        <a:blipFill rotWithShape="1">
          <a:blip xmlns:r="http://schemas.openxmlformats.org/officeDocument/2006/relationships" r:embed="rId3"/>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D3924-0540-488C-8E58-0AB1160962EE}">
      <dsp:nvSpPr>
        <dsp:cNvPr id="0" name=""/>
        <dsp:cNvSpPr/>
      </dsp:nvSpPr>
      <dsp:spPr>
        <a:xfrm>
          <a:off x="0" y="0"/>
          <a:ext cx="8751082" cy="1615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t>Target hardware</a:t>
          </a:r>
          <a:r>
            <a:rPr lang="en-US" sz="2800" kern="1200" dirty="0" smtClean="0"/>
            <a:t>: You can choose either Desktop/Console or Mobile/Tablet. </a:t>
          </a:r>
          <a:endParaRPr lang="en-US" sz="2800" kern="1200" dirty="0"/>
        </a:p>
      </dsp:txBody>
      <dsp:txXfrm>
        <a:off x="1911754" y="0"/>
        <a:ext cx="6839327" cy="1615380"/>
      </dsp:txXfrm>
    </dsp:sp>
    <dsp:sp modelId="{A75F2A1E-696A-48C7-AD0A-50A5D6FF7E3C}">
      <dsp:nvSpPr>
        <dsp:cNvPr id="0" name=""/>
        <dsp:cNvSpPr/>
      </dsp:nvSpPr>
      <dsp:spPr>
        <a:xfrm>
          <a:off x="161538" y="161538"/>
          <a:ext cx="1750216" cy="1292304"/>
        </a:xfrm>
        <a:prstGeom prst="roundRect">
          <a:avLst>
            <a:gd name="adj" fmla="val 10000"/>
          </a:avLst>
        </a:prstGeom>
        <a:blipFill rotWithShape="1">
          <a:blip xmlns:r="http://schemas.openxmlformats.org/officeDocument/2006/relationships" r:embed="rId1"/>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CE448F-4CDA-47B9-8D4E-E620E615E868}">
      <dsp:nvSpPr>
        <dsp:cNvPr id="0" name=""/>
        <dsp:cNvSpPr/>
      </dsp:nvSpPr>
      <dsp:spPr>
        <a:xfrm>
          <a:off x="0" y="1776918"/>
          <a:ext cx="8751082" cy="21945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t>Target graphics</a:t>
          </a:r>
          <a:r>
            <a:rPr lang="en-US" sz="2800" kern="1200" dirty="0" smtClean="0"/>
            <a:t>: You can choose between Maximum Quality and Scalable 3D or 2D. These options change the project’s default settings for content development. </a:t>
          </a:r>
          <a:endParaRPr lang="en-US" sz="2800" kern="1200" dirty="0"/>
        </a:p>
      </dsp:txBody>
      <dsp:txXfrm>
        <a:off x="1911754" y="1776918"/>
        <a:ext cx="6839327" cy="2194559"/>
      </dsp:txXfrm>
    </dsp:sp>
    <dsp:sp modelId="{2EFF3F3C-BE27-4C5F-B522-0F558F14CFBC}">
      <dsp:nvSpPr>
        <dsp:cNvPr id="0" name=""/>
        <dsp:cNvSpPr/>
      </dsp:nvSpPr>
      <dsp:spPr>
        <a:xfrm>
          <a:off x="161538" y="2228045"/>
          <a:ext cx="1750216" cy="1292304"/>
        </a:xfrm>
        <a:prstGeom prst="roundRect">
          <a:avLst>
            <a:gd name="adj" fmla="val 10000"/>
          </a:avLst>
        </a:prstGeom>
        <a:blipFill rotWithShape="1">
          <a:blip xmlns:r="http://schemas.openxmlformats.org/officeDocument/2006/relationships" r:embed="rId2"/>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131FEA-C717-4A69-A815-27911B416522}">
      <dsp:nvSpPr>
        <dsp:cNvPr id="0" name=""/>
        <dsp:cNvSpPr/>
      </dsp:nvSpPr>
      <dsp:spPr>
        <a:xfrm>
          <a:off x="0" y="4133015"/>
          <a:ext cx="8751082" cy="1615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t>Starter content</a:t>
          </a:r>
          <a:r>
            <a:rPr lang="en-US" sz="2800" kern="1200" dirty="0" smtClean="0"/>
            <a:t>: You can add basic assets to your project to work with.</a:t>
          </a:r>
          <a:endParaRPr lang="en-US" sz="2800" kern="1200" dirty="0"/>
        </a:p>
      </dsp:txBody>
      <dsp:txXfrm>
        <a:off x="1911754" y="4133015"/>
        <a:ext cx="6839327" cy="1615380"/>
      </dsp:txXfrm>
    </dsp:sp>
    <dsp:sp modelId="{31976DD8-B418-4ED3-8229-F15EABA90C96}">
      <dsp:nvSpPr>
        <dsp:cNvPr id="0" name=""/>
        <dsp:cNvSpPr/>
      </dsp:nvSpPr>
      <dsp:spPr>
        <a:xfrm>
          <a:off x="161538" y="4294553"/>
          <a:ext cx="1750216" cy="1292304"/>
        </a:xfrm>
        <a:prstGeom prst="roundRect">
          <a:avLst>
            <a:gd name="adj" fmla="val 10000"/>
          </a:avLst>
        </a:prstGeom>
        <a:blipFill rotWithShape="1">
          <a:blip xmlns:r="http://schemas.openxmlformats.org/officeDocument/2006/relationships" r:embed="rId3"/>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4A38B-E15E-435C-950D-15749433C004}">
      <dsp:nvSpPr>
        <dsp:cNvPr id="0" name=""/>
        <dsp:cNvSpPr/>
      </dsp:nvSpPr>
      <dsp:spPr>
        <a:xfrm>
          <a:off x="1062981" y="1942257"/>
          <a:ext cx="840221" cy="7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B72415-BD5E-4279-A31E-65CCBDBF2B1D}">
      <dsp:nvSpPr>
        <dsp:cNvPr id="0" name=""/>
        <dsp:cNvSpPr/>
      </dsp:nvSpPr>
      <dsp:spPr>
        <a:xfrm>
          <a:off x="1953615" y="1871646"/>
          <a:ext cx="96625" cy="181665"/>
        </a:xfrm>
        <a:prstGeom prst="chevron">
          <a:avLst>
            <a:gd name="adj" fmla="val 90000"/>
          </a:avLst>
        </a:prstGeom>
        <a:solidFill>
          <a:schemeClr val="accent2">
            <a:tint val="40000"/>
            <a:alpha val="90000"/>
            <a:hueOff val="-24588"/>
            <a:satOff val="-1091"/>
            <a:lumOff val="-108"/>
            <a:alphaOff val="0"/>
          </a:schemeClr>
        </a:solidFill>
        <a:ln w="25400" cap="flat" cmpd="sng" algn="ctr">
          <a:solidFill>
            <a:schemeClr val="accent2">
              <a:tint val="40000"/>
              <a:alpha val="90000"/>
              <a:hueOff val="-24588"/>
              <a:satOff val="-1091"/>
              <a:lumOff val="-108"/>
              <a:alphaOff val="0"/>
            </a:schemeClr>
          </a:solidFill>
          <a:prstDash val="solid"/>
        </a:ln>
        <a:effectLst/>
      </dsp:spPr>
      <dsp:style>
        <a:lnRef idx="2">
          <a:scrgbClr r="0" g="0" b="0"/>
        </a:lnRef>
        <a:fillRef idx="1">
          <a:scrgbClr r="0" g="0" b="0"/>
        </a:fillRef>
        <a:effectRef idx="0">
          <a:scrgbClr r="0" g="0" b="0"/>
        </a:effectRef>
        <a:fontRef idx="minor"/>
      </dsp:style>
    </dsp:sp>
    <dsp:sp modelId="{3335A0DD-0034-4852-AE70-6C25BC81B91C}">
      <dsp:nvSpPr>
        <dsp:cNvPr id="0" name=""/>
        <dsp:cNvSpPr/>
      </dsp:nvSpPr>
      <dsp:spPr>
        <a:xfrm>
          <a:off x="536127" y="1520468"/>
          <a:ext cx="843651" cy="843651"/>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1</a:t>
          </a:r>
        </a:p>
      </dsp:txBody>
      <dsp:txXfrm>
        <a:off x="659677" y="1644018"/>
        <a:ext cx="596551" cy="596551"/>
      </dsp:txXfrm>
    </dsp:sp>
    <dsp:sp modelId="{6741C6F8-C895-410C-929C-4F6E72AD01ED}">
      <dsp:nvSpPr>
        <dsp:cNvPr id="0" name=""/>
        <dsp:cNvSpPr/>
      </dsp:nvSpPr>
      <dsp:spPr>
        <a:xfrm>
          <a:off x="12704" y="2529719"/>
          <a:ext cx="1890497" cy="1965600"/>
        </a:xfrm>
        <a:prstGeom prst="upArrowCallout">
          <a:avLst>
            <a:gd name="adj1" fmla="val 50000"/>
            <a:gd name="adj2" fmla="val 20000"/>
            <a:gd name="adj3" fmla="val 20000"/>
            <a:gd name="adj4" fmla="val 100000"/>
          </a:avLst>
        </a:prstGeom>
        <a:solidFill>
          <a:schemeClr val="accent2">
            <a:tint val="40000"/>
            <a:alpha val="90000"/>
            <a:hueOff val="-49176"/>
            <a:satOff val="-2182"/>
            <a:lumOff val="-217"/>
            <a:alphaOff val="0"/>
          </a:schemeClr>
        </a:solidFill>
        <a:ln w="25400" cap="flat" cmpd="sng" algn="ctr">
          <a:solidFill>
            <a:schemeClr val="accent2">
              <a:tint val="40000"/>
              <a:alpha val="90000"/>
              <a:hueOff val="-49176"/>
              <a:satOff val="-2182"/>
              <a:lumOff val="-2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lvl="0" algn="ctr" defTabSz="1066800">
            <a:lnSpc>
              <a:spcPct val="90000"/>
            </a:lnSpc>
            <a:spcBef>
              <a:spcPct val="0"/>
            </a:spcBef>
            <a:spcAft>
              <a:spcPct val="35000"/>
            </a:spcAft>
          </a:pPr>
          <a:r>
            <a:rPr lang="en-US" sz="2400" kern="1200" dirty="0"/>
            <a:t>In the </a:t>
          </a:r>
          <a:r>
            <a:rPr lang="en-US" sz="2400" b="1" kern="1200" dirty="0"/>
            <a:t>Launcher</a:t>
          </a:r>
          <a:r>
            <a:rPr lang="en-US" sz="2400" kern="1200" dirty="0"/>
            <a:t>, click </a:t>
          </a:r>
          <a:r>
            <a:rPr lang="en-US" sz="2400" b="1" kern="1200" dirty="0"/>
            <a:t>Launch</a:t>
          </a:r>
          <a:r>
            <a:rPr lang="en-US" sz="2400" kern="1200" dirty="0"/>
            <a:t>.</a:t>
          </a:r>
        </a:p>
      </dsp:txBody>
      <dsp:txXfrm>
        <a:off x="12704" y="2907818"/>
        <a:ext cx="1890497" cy="1587501"/>
      </dsp:txXfrm>
    </dsp:sp>
    <dsp:sp modelId="{E8409B5E-BA75-45C1-9E6D-0D776E947AAA}">
      <dsp:nvSpPr>
        <dsp:cNvPr id="0" name=""/>
        <dsp:cNvSpPr/>
      </dsp:nvSpPr>
      <dsp:spPr>
        <a:xfrm>
          <a:off x="2113257" y="1942257"/>
          <a:ext cx="1890497" cy="72"/>
        </a:xfrm>
        <a:prstGeom prst="rect">
          <a:avLst/>
        </a:prstGeom>
        <a:solidFill>
          <a:schemeClr val="accent2">
            <a:tint val="40000"/>
            <a:alpha val="90000"/>
            <a:hueOff val="-73765"/>
            <a:satOff val="-3273"/>
            <a:lumOff val="-325"/>
            <a:alphaOff val="0"/>
          </a:schemeClr>
        </a:solidFill>
        <a:ln w="25400" cap="flat" cmpd="sng" algn="ctr">
          <a:solidFill>
            <a:schemeClr val="accent2">
              <a:tint val="40000"/>
              <a:alpha val="90000"/>
              <a:hueOff val="-73765"/>
              <a:satOff val="-3273"/>
              <a:lumOff val="-325"/>
              <a:alphaOff val="0"/>
            </a:schemeClr>
          </a:solidFill>
          <a:prstDash val="solid"/>
        </a:ln>
        <a:effectLst/>
      </dsp:spPr>
      <dsp:style>
        <a:lnRef idx="2">
          <a:scrgbClr r="0" g="0" b="0"/>
        </a:lnRef>
        <a:fillRef idx="1">
          <a:scrgbClr r="0" g="0" b="0"/>
        </a:fillRef>
        <a:effectRef idx="0">
          <a:scrgbClr r="0" g="0" b="0"/>
        </a:effectRef>
        <a:fontRef idx="minor"/>
      </dsp:style>
    </dsp:sp>
    <dsp:sp modelId="{9ABD133B-8380-4184-8F26-A70EA4682EEB}">
      <dsp:nvSpPr>
        <dsp:cNvPr id="0" name=""/>
        <dsp:cNvSpPr/>
      </dsp:nvSpPr>
      <dsp:spPr>
        <a:xfrm>
          <a:off x="4054168" y="1871646"/>
          <a:ext cx="96625" cy="181665"/>
        </a:xfrm>
        <a:prstGeom prst="chevron">
          <a:avLst>
            <a:gd name="adj" fmla="val 90000"/>
          </a:avLst>
        </a:prstGeom>
        <a:solidFill>
          <a:schemeClr val="accent2">
            <a:tint val="40000"/>
            <a:alpha val="90000"/>
            <a:hueOff val="-98353"/>
            <a:satOff val="-4364"/>
            <a:lumOff val="-433"/>
            <a:alphaOff val="0"/>
          </a:schemeClr>
        </a:solidFill>
        <a:ln w="25400" cap="flat" cmpd="sng" algn="ctr">
          <a:solidFill>
            <a:schemeClr val="accent2">
              <a:tint val="40000"/>
              <a:alpha val="90000"/>
              <a:hueOff val="-98353"/>
              <a:satOff val="-4364"/>
              <a:lumOff val="-433"/>
              <a:alphaOff val="0"/>
            </a:schemeClr>
          </a:solidFill>
          <a:prstDash val="solid"/>
        </a:ln>
        <a:effectLst/>
      </dsp:spPr>
      <dsp:style>
        <a:lnRef idx="2">
          <a:scrgbClr r="0" g="0" b="0"/>
        </a:lnRef>
        <a:fillRef idx="1">
          <a:scrgbClr r="0" g="0" b="0"/>
        </a:fillRef>
        <a:effectRef idx="0">
          <a:scrgbClr r="0" g="0" b="0"/>
        </a:effectRef>
        <a:fontRef idx="minor"/>
      </dsp:style>
    </dsp:sp>
    <dsp:sp modelId="{C32BE21B-082D-46DA-935E-EE7939787EC6}">
      <dsp:nvSpPr>
        <dsp:cNvPr id="0" name=""/>
        <dsp:cNvSpPr/>
      </dsp:nvSpPr>
      <dsp:spPr>
        <a:xfrm>
          <a:off x="2636680" y="1520468"/>
          <a:ext cx="843651" cy="843651"/>
        </a:xfrm>
        <a:prstGeom prst="ellipse">
          <a:avLst/>
        </a:prstGeom>
        <a:solidFill>
          <a:schemeClr val="accent2">
            <a:hueOff val="-105510"/>
            <a:satOff val="-1380"/>
            <a:lumOff val="-1002"/>
            <a:alphaOff val="0"/>
          </a:schemeClr>
        </a:solidFill>
        <a:ln w="25400" cap="flat" cmpd="sng" algn="ctr">
          <a:solidFill>
            <a:schemeClr val="accent2">
              <a:hueOff val="-105510"/>
              <a:satOff val="-1380"/>
              <a:lumOff val="-100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2</a:t>
          </a:r>
        </a:p>
      </dsp:txBody>
      <dsp:txXfrm>
        <a:off x="2760230" y="1644018"/>
        <a:ext cx="596551" cy="596551"/>
      </dsp:txXfrm>
    </dsp:sp>
    <dsp:sp modelId="{2FDD5067-8A74-45A2-A70B-52E3ED86E4EA}">
      <dsp:nvSpPr>
        <dsp:cNvPr id="0" name=""/>
        <dsp:cNvSpPr/>
      </dsp:nvSpPr>
      <dsp:spPr>
        <a:xfrm>
          <a:off x="2113257" y="2529719"/>
          <a:ext cx="1890497" cy="1965600"/>
        </a:xfrm>
        <a:prstGeom prst="upArrowCallout">
          <a:avLst>
            <a:gd name="adj1" fmla="val 50000"/>
            <a:gd name="adj2" fmla="val 20000"/>
            <a:gd name="adj3" fmla="val 20000"/>
            <a:gd name="adj4" fmla="val 100000"/>
          </a:avLst>
        </a:prstGeom>
        <a:solidFill>
          <a:schemeClr val="accent2">
            <a:tint val="40000"/>
            <a:alpha val="90000"/>
            <a:hueOff val="-122941"/>
            <a:satOff val="-5456"/>
            <a:lumOff val="-542"/>
            <a:alphaOff val="0"/>
          </a:schemeClr>
        </a:solidFill>
        <a:ln w="25400" cap="flat" cmpd="sng" algn="ctr">
          <a:solidFill>
            <a:schemeClr val="accent2">
              <a:tint val="40000"/>
              <a:alpha val="90000"/>
              <a:hueOff val="-122941"/>
              <a:satOff val="-5456"/>
              <a:lumOff val="-5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lvl="0" algn="ctr" defTabSz="1066800">
            <a:lnSpc>
              <a:spcPct val="90000"/>
            </a:lnSpc>
            <a:spcBef>
              <a:spcPct val="0"/>
            </a:spcBef>
            <a:spcAft>
              <a:spcPct val="35000"/>
            </a:spcAft>
          </a:pPr>
          <a:r>
            <a:rPr lang="en-US" sz="2400" kern="1200" dirty="0"/>
            <a:t>Select the </a:t>
          </a:r>
          <a:r>
            <a:rPr lang="en-US" sz="2400" b="1" kern="1200" dirty="0"/>
            <a:t>New Project </a:t>
          </a:r>
          <a:r>
            <a:rPr lang="en-US" sz="2400" kern="1200" dirty="0"/>
            <a:t>tab.</a:t>
          </a:r>
        </a:p>
      </dsp:txBody>
      <dsp:txXfrm>
        <a:off x="2113257" y="2907818"/>
        <a:ext cx="1890497" cy="1587501"/>
      </dsp:txXfrm>
    </dsp:sp>
    <dsp:sp modelId="{E1F80A36-3A3A-4832-B033-9F018B737D59}">
      <dsp:nvSpPr>
        <dsp:cNvPr id="0" name=""/>
        <dsp:cNvSpPr/>
      </dsp:nvSpPr>
      <dsp:spPr>
        <a:xfrm>
          <a:off x="4213810" y="1942257"/>
          <a:ext cx="1890497" cy="72"/>
        </a:xfrm>
        <a:prstGeom prst="rect">
          <a:avLst/>
        </a:prstGeom>
        <a:solidFill>
          <a:schemeClr val="accent2">
            <a:tint val="40000"/>
            <a:alpha val="90000"/>
            <a:hueOff val="-147529"/>
            <a:satOff val="-6547"/>
            <a:lumOff val="-650"/>
            <a:alphaOff val="0"/>
          </a:schemeClr>
        </a:solidFill>
        <a:ln w="25400" cap="flat" cmpd="sng" algn="ctr">
          <a:solidFill>
            <a:schemeClr val="accent2">
              <a:tint val="40000"/>
              <a:alpha val="90000"/>
              <a:hueOff val="-147529"/>
              <a:satOff val="-6547"/>
              <a:lumOff val="-650"/>
              <a:alphaOff val="0"/>
            </a:schemeClr>
          </a:solidFill>
          <a:prstDash val="solid"/>
        </a:ln>
        <a:effectLst/>
      </dsp:spPr>
      <dsp:style>
        <a:lnRef idx="2">
          <a:scrgbClr r="0" g="0" b="0"/>
        </a:lnRef>
        <a:fillRef idx="1">
          <a:scrgbClr r="0" g="0" b="0"/>
        </a:fillRef>
        <a:effectRef idx="0">
          <a:scrgbClr r="0" g="0" b="0"/>
        </a:effectRef>
        <a:fontRef idx="minor"/>
      </dsp:style>
    </dsp:sp>
    <dsp:sp modelId="{7DD38563-259B-49D8-A74A-CBC771E7DD91}">
      <dsp:nvSpPr>
        <dsp:cNvPr id="0" name=""/>
        <dsp:cNvSpPr/>
      </dsp:nvSpPr>
      <dsp:spPr>
        <a:xfrm>
          <a:off x="6154722" y="1871646"/>
          <a:ext cx="96625" cy="181665"/>
        </a:xfrm>
        <a:prstGeom prst="chevron">
          <a:avLst>
            <a:gd name="adj" fmla="val 90000"/>
          </a:avLst>
        </a:prstGeom>
        <a:solidFill>
          <a:schemeClr val="accent2">
            <a:tint val="40000"/>
            <a:alpha val="90000"/>
            <a:hueOff val="-172118"/>
            <a:satOff val="-7638"/>
            <a:lumOff val="-758"/>
            <a:alphaOff val="0"/>
          </a:schemeClr>
        </a:solidFill>
        <a:ln w="25400" cap="flat" cmpd="sng" algn="ctr">
          <a:solidFill>
            <a:schemeClr val="accent2">
              <a:tint val="40000"/>
              <a:alpha val="90000"/>
              <a:hueOff val="-172118"/>
              <a:satOff val="-7638"/>
              <a:lumOff val="-758"/>
              <a:alphaOff val="0"/>
            </a:schemeClr>
          </a:solidFill>
          <a:prstDash val="solid"/>
        </a:ln>
        <a:effectLst/>
      </dsp:spPr>
      <dsp:style>
        <a:lnRef idx="2">
          <a:scrgbClr r="0" g="0" b="0"/>
        </a:lnRef>
        <a:fillRef idx="1">
          <a:scrgbClr r="0" g="0" b="0"/>
        </a:fillRef>
        <a:effectRef idx="0">
          <a:scrgbClr r="0" g="0" b="0"/>
        </a:effectRef>
        <a:fontRef idx="minor"/>
      </dsp:style>
    </dsp:sp>
    <dsp:sp modelId="{FB5FCBBE-27B0-4BCA-B2FD-47A5121055D3}">
      <dsp:nvSpPr>
        <dsp:cNvPr id="0" name=""/>
        <dsp:cNvSpPr/>
      </dsp:nvSpPr>
      <dsp:spPr>
        <a:xfrm>
          <a:off x="4737234" y="1520468"/>
          <a:ext cx="843651" cy="843651"/>
        </a:xfrm>
        <a:prstGeom prst="ellipse">
          <a:avLst/>
        </a:prstGeom>
        <a:solidFill>
          <a:schemeClr val="accent2">
            <a:hueOff val="-211021"/>
            <a:satOff val="-2759"/>
            <a:lumOff val="-2005"/>
            <a:alphaOff val="0"/>
          </a:schemeClr>
        </a:solidFill>
        <a:ln w="25400" cap="flat" cmpd="sng" algn="ctr">
          <a:solidFill>
            <a:schemeClr val="accent2">
              <a:hueOff val="-211021"/>
              <a:satOff val="-2759"/>
              <a:lumOff val="-20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3</a:t>
          </a:r>
        </a:p>
      </dsp:txBody>
      <dsp:txXfrm>
        <a:off x="4860784" y="1644018"/>
        <a:ext cx="596551" cy="596551"/>
      </dsp:txXfrm>
    </dsp:sp>
    <dsp:sp modelId="{62F81F0F-145F-440B-9CD4-887F9E6634EC}">
      <dsp:nvSpPr>
        <dsp:cNvPr id="0" name=""/>
        <dsp:cNvSpPr/>
      </dsp:nvSpPr>
      <dsp:spPr>
        <a:xfrm>
          <a:off x="4213810" y="2529719"/>
          <a:ext cx="1890497" cy="1965600"/>
        </a:xfrm>
        <a:prstGeom prst="upArrowCallout">
          <a:avLst>
            <a:gd name="adj1" fmla="val 50000"/>
            <a:gd name="adj2" fmla="val 20000"/>
            <a:gd name="adj3" fmla="val 20000"/>
            <a:gd name="adj4" fmla="val 100000"/>
          </a:avLst>
        </a:prstGeom>
        <a:solidFill>
          <a:schemeClr val="accent2">
            <a:tint val="40000"/>
            <a:alpha val="90000"/>
            <a:hueOff val="-196706"/>
            <a:satOff val="-8729"/>
            <a:lumOff val="-866"/>
            <a:alphaOff val="0"/>
          </a:schemeClr>
        </a:solidFill>
        <a:ln w="25400" cap="flat" cmpd="sng" algn="ctr">
          <a:solidFill>
            <a:schemeClr val="accent2">
              <a:tint val="40000"/>
              <a:alpha val="90000"/>
              <a:hueOff val="-196706"/>
              <a:satOff val="-8729"/>
              <a:lumOff val="-8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lvl="0" algn="ctr" defTabSz="1066800">
            <a:lnSpc>
              <a:spcPct val="90000"/>
            </a:lnSpc>
            <a:spcBef>
              <a:spcPct val="0"/>
            </a:spcBef>
            <a:spcAft>
              <a:spcPct val="35000"/>
            </a:spcAft>
          </a:pPr>
          <a:r>
            <a:rPr lang="en-US" sz="2400" kern="1200" dirty="0"/>
            <a:t>Select the </a:t>
          </a:r>
          <a:r>
            <a:rPr lang="en-US" sz="2400" b="1" kern="1200" dirty="0"/>
            <a:t>Blueprint</a:t>
          </a:r>
          <a:r>
            <a:rPr lang="en-US" sz="2400" kern="1200" dirty="0"/>
            <a:t> tab.</a:t>
          </a:r>
        </a:p>
      </dsp:txBody>
      <dsp:txXfrm>
        <a:off x="4213810" y="2907818"/>
        <a:ext cx="1890497" cy="1587501"/>
      </dsp:txXfrm>
    </dsp:sp>
    <dsp:sp modelId="{B8FC3ABA-4969-4D79-BA84-9F4565E0A154}">
      <dsp:nvSpPr>
        <dsp:cNvPr id="0" name=""/>
        <dsp:cNvSpPr/>
      </dsp:nvSpPr>
      <dsp:spPr>
        <a:xfrm>
          <a:off x="6314364" y="1942257"/>
          <a:ext cx="1890497" cy="72"/>
        </a:xfrm>
        <a:prstGeom prst="rect">
          <a:avLst/>
        </a:prstGeom>
        <a:solidFill>
          <a:schemeClr val="accent2">
            <a:tint val="40000"/>
            <a:alpha val="90000"/>
            <a:hueOff val="-221294"/>
            <a:satOff val="-9820"/>
            <a:lumOff val="-975"/>
            <a:alphaOff val="0"/>
          </a:schemeClr>
        </a:solidFill>
        <a:ln w="25400" cap="flat" cmpd="sng" algn="ctr">
          <a:solidFill>
            <a:schemeClr val="accent2">
              <a:tint val="40000"/>
              <a:alpha val="90000"/>
              <a:hueOff val="-221294"/>
              <a:satOff val="-9820"/>
              <a:lumOff val="-975"/>
              <a:alphaOff val="0"/>
            </a:schemeClr>
          </a:solidFill>
          <a:prstDash val="solid"/>
        </a:ln>
        <a:effectLst/>
      </dsp:spPr>
      <dsp:style>
        <a:lnRef idx="2">
          <a:scrgbClr r="0" g="0" b="0"/>
        </a:lnRef>
        <a:fillRef idx="1">
          <a:scrgbClr r="0" g="0" b="0"/>
        </a:fillRef>
        <a:effectRef idx="0">
          <a:scrgbClr r="0" g="0" b="0"/>
        </a:effectRef>
        <a:fontRef idx="minor"/>
      </dsp:style>
    </dsp:sp>
    <dsp:sp modelId="{6640ABBD-786E-4435-8AA7-BB8838DB278D}">
      <dsp:nvSpPr>
        <dsp:cNvPr id="0" name=""/>
        <dsp:cNvSpPr/>
      </dsp:nvSpPr>
      <dsp:spPr>
        <a:xfrm>
          <a:off x="8255275" y="1871646"/>
          <a:ext cx="96625" cy="181665"/>
        </a:xfrm>
        <a:prstGeom prst="chevron">
          <a:avLst>
            <a:gd name="adj" fmla="val 90000"/>
          </a:avLst>
        </a:prstGeom>
        <a:solidFill>
          <a:schemeClr val="accent2">
            <a:tint val="40000"/>
            <a:alpha val="90000"/>
            <a:hueOff val="-245882"/>
            <a:satOff val="-10911"/>
            <a:lumOff val="-1083"/>
            <a:alphaOff val="0"/>
          </a:schemeClr>
        </a:solidFill>
        <a:ln w="25400" cap="flat" cmpd="sng" algn="ctr">
          <a:solidFill>
            <a:schemeClr val="accent2">
              <a:tint val="40000"/>
              <a:alpha val="90000"/>
              <a:hueOff val="-245882"/>
              <a:satOff val="-10911"/>
              <a:lumOff val="-1083"/>
              <a:alphaOff val="0"/>
            </a:schemeClr>
          </a:solidFill>
          <a:prstDash val="solid"/>
        </a:ln>
        <a:effectLst/>
      </dsp:spPr>
      <dsp:style>
        <a:lnRef idx="2">
          <a:scrgbClr r="0" g="0" b="0"/>
        </a:lnRef>
        <a:fillRef idx="1">
          <a:scrgbClr r="0" g="0" b="0"/>
        </a:fillRef>
        <a:effectRef idx="0">
          <a:scrgbClr r="0" g="0" b="0"/>
        </a:effectRef>
        <a:fontRef idx="minor"/>
      </dsp:style>
    </dsp:sp>
    <dsp:sp modelId="{C7EB83D8-4F01-44ED-BA76-C65E709B9E93}">
      <dsp:nvSpPr>
        <dsp:cNvPr id="0" name=""/>
        <dsp:cNvSpPr/>
      </dsp:nvSpPr>
      <dsp:spPr>
        <a:xfrm>
          <a:off x="6837787" y="1520468"/>
          <a:ext cx="843651" cy="843651"/>
        </a:xfrm>
        <a:prstGeom prst="ellipse">
          <a:avLst/>
        </a:prstGeom>
        <a:solidFill>
          <a:schemeClr val="accent2">
            <a:hueOff val="-316531"/>
            <a:satOff val="-4139"/>
            <a:lumOff val="-3007"/>
            <a:alphaOff val="0"/>
          </a:schemeClr>
        </a:solidFill>
        <a:ln w="25400" cap="flat" cmpd="sng" algn="ctr">
          <a:solidFill>
            <a:schemeClr val="accent2">
              <a:hueOff val="-316531"/>
              <a:satOff val="-4139"/>
              <a:lumOff val="-30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4</a:t>
          </a:r>
        </a:p>
      </dsp:txBody>
      <dsp:txXfrm>
        <a:off x="6961337" y="1644018"/>
        <a:ext cx="596551" cy="596551"/>
      </dsp:txXfrm>
    </dsp:sp>
    <dsp:sp modelId="{C5742FAC-6733-4B52-98A7-316732572B5D}">
      <dsp:nvSpPr>
        <dsp:cNvPr id="0" name=""/>
        <dsp:cNvSpPr/>
      </dsp:nvSpPr>
      <dsp:spPr>
        <a:xfrm>
          <a:off x="6314364" y="2529719"/>
          <a:ext cx="1890497" cy="1965600"/>
        </a:xfrm>
        <a:prstGeom prst="upArrowCallout">
          <a:avLst>
            <a:gd name="adj1" fmla="val 50000"/>
            <a:gd name="adj2" fmla="val 20000"/>
            <a:gd name="adj3" fmla="val 20000"/>
            <a:gd name="adj4" fmla="val 100000"/>
          </a:avLst>
        </a:prstGeom>
        <a:solidFill>
          <a:schemeClr val="accent2">
            <a:tint val="40000"/>
            <a:alpha val="90000"/>
            <a:hueOff val="-270471"/>
            <a:satOff val="-12002"/>
            <a:lumOff val="-1191"/>
            <a:alphaOff val="0"/>
          </a:schemeClr>
        </a:solidFill>
        <a:ln w="25400" cap="flat" cmpd="sng" algn="ctr">
          <a:solidFill>
            <a:schemeClr val="accent2">
              <a:tint val="40000"/>
              <a:alpha val="90000"/>
              <a:hueOff val="-270471"/>
              <a:satOff val="-12002"/>
              <a:lumOff val="-11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lvl="0" algn="ctr" defTabSz="1066800">
            <a:lnSpc>
              <a:spcPct val="90000"/>
            </a:lnSpc>
            <a:spcBef>
              <a:spcPct val="0"/>
            </a:spcBef>
            <a:spcAft>
              <a:spcPct val="35000"/>
            </a:spcAft>
          </a:pPr>
          <a:r>
            <a:rPr lang="en-US" sz="2400" kern="1200" dirty="0"/>
            <a:t>Choose a </a:t>
          </a:r>
          <a:r>
            <a:rPr lang="en-US" sz="2400" b="1" kern="1200" dirty="0"/>
            <a:t>Game Mode </a:t>
          </a:r>
          <a:r>
            <a:rPr lang="en-US" sz="2400" kern="1200" dirty="0"/>
            <a:t>template.</a:t>
          </a:r>
        </a:p>
      </dsp:txBody>
      <dsp:txXfrm>
        <a:off x="6314364" y="2907818"/>
        <a:ext cx="1890497" cy="1587501"/>
      </dsp:txXfrm>
    </dsp:sp>
    <dsp:sp modelId="{DE89B87C-E689-4C6D-982C-8F68B05DA0C4}">
      <dsp:nvSpPr>
        <dsp:cNvPr id="0" name=""/>
        <dsp:cNvSpPr/>
      </dsp:nvSpPr>
      <dsp:spPr>
        <a:xfrm>
          <a:off x="8414917" y="1942257"/>
          <a:ext cx="1890497" cy="72"/>
        </a:xfrm>
        <a:prstGeom prst="rect">
          <a:avLst/>
        </a:prstGeom>
        <a:solidFill>
          <a:schemeClr val="accent2">
            <a:tint val="40000"/>
            <a:alpha val="90000"/>
            <a:hueOff val="-295059"/>
            <a:satOff val="-13093"/>
            <a:lumOff val="-1300"/>
            <a:alphaOff val="0"/>
          </a:schemeClr>
        </a:solidFill>
        <a:ln w="25400" cap="flat" cmpd="sng" algn="ctr">
          <a:solidFill>
            <a:schemeClr val="accent2">
              <a:tint val="40000"/>
              <a:alpha val="90000"/>
              <a:hueOff val="-295059"/>
              <a:satOff val="-13093"/>
              <a:lumOff val="-1300"/>
              <a:alphaOff val="0"/>
            </a:schemeClr>
          </a:solidFill>
          <a:prstDash val="solid"/>
        </a:ln>
        <a:effectLst/>
      </dsp:spPr>
      <dsp:style>
        <a:lnRef idx="2">
          <a:scrgbClr r="0" g="0" b="0"/>
        </a:lnRef>
        <a:fillRef idx="1">
          <a:scrgbClr r="0" g="0" b="0"/>
        </a:fillRef>
        <a:effectRef idx="0">
          <a:scrgbClr r="0" g="0" b="0"/>
        </a:effectRef>
        <a:fontRef idx="minor"/>
      </dsp:style>
    </dsp:sp>
    <dsp:sp modelId="{8772F9A9-A8BF-4D51-A5EC-45BB9B3A8A83}">
      <dsp:nvSpPr>
        <dsp:cNvPr id="0" name=""/>
        <dsp:cNvSpPr/>
      </dsp:nvSpPr>
      <dsp:spPr>
        <a:xfrm>
          <a:off x="10355828" y="1871646"/>
          <a:ext cx="96625" cy="181665"/>
        </a:xfrm>
        <a:prstGeom prst="chevron">
          <a:avLst>
            <a:gd name="adj" fmla="val 90000"/>
          </a:avLst>
        </a:prstGeom>
        <a:solidFill>
          <a:schemeClr val="accent2">
            <a:tint val="40000"/>
            <a:alpha val="90000"/>
            <a:hueOff val="-319647"/>
            <a:satOff val="-14184"/>
            <a:lumOff val="-1408"/>
            <a:alphaOff val="0"/>
          </a:schemeClr>
        </a:solidFill>
        <a:ln w="25400" cap="flat" cmpd="sng" algn="ctr">
          <a:solidFill>
            <a:schemeClr val="accent2">
              <a:tint val="40000"/>
              <a:alpha val="90000"/>
              <a:hueOff val="-319647"/>
              <a:satOff val="-14184"/>
              <a:lumOff val="-1408"/>
              <a:alphaOff val="0"/>
            </a:schemeClr>
          </a:solidFill>
          <a:prstDash val="solid"/>
        </a:ln>
        <a:effectLst/>
      </dsp:spPr>
      <dsp:style>
        <a:lnRef idx="2">
          <a:scrgbClr r="0" g="0" b="0"/>
        </a:lnRef>
        <a:fillRef idx="1">
          <a:scrgbClr r="0" g="0" b="0"/>
        </a:fillRef>
        <a:effectRef idx="0">
          <a:scrgbClr r="0" g="0" b="0"/>
        </a:effectRef>
        <a:fontRef idx="minor"/>
      </dsp:style>
    </dsp:sp>
    <dsp:sp modelId="{1B690FE6-7D57-4F0B-A878-F80ED46F448F}">
      <dsp:nvSpPr>
        <dsp:cNvPr id="0" name=""/>
        <dsp:cNvSpPr/>
      </dsp:nvSpPr>
      <dsp:spPr>
        <a:xfrm>
          <a:off x="8938340" y="1520468"/>
          <a:ext cx="843651" cy="843651"/>
        </a:xfrm>
        <a:prstGeom prst="ellipse">
          <a:avLst/>
        </a:prstGeom>
        <a:solidFill>
          <a:schemeClr val="accent2">
            <a:hueOff val="-422041"/>
            <a:satOff val="-5519"/>
            <a:lumOff val="-4009"/>
            <a:alphaOff val="0"/>
          </a:schemeClr>
        </a:solidFill>
        <a:ln w="25400" cap="flat" cmpd="sng" algn="ctr">
          <a:solidFill>
            <a:schemeClr val="accent2">
              <a:hueOff val="-422041"/>
              <a:satOff val="-5519"/>
              <a:lumOff val="-400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5</a:t>
          </a:r>
        </a:p>
      </dsp:txBody>
      <dsp:txXfrm>
        <a:off x="9061890" y="1644018"/>
        <a:ext cx="596551" cy="596551"/>
      </dsp:txXfrm>
    </dsp:sp>
    <dsp:sp modelId="{F806856F-DFB2-4EFF-B54B-03827A7E94E0}">
      <dsp:nvSpPr>
        <dsp:cNvPr id="0" name=""/>
        <dsp:cNvSpPr/>
      </dsp:nvSpPr>
      <dsp:spPr>
        <a:xfrm>
          <a:off x="8414917" y="2529719"/>
          <a:ext cx="1890497" cy="1965600"/>
        </a:xfrm>
        <a:prstGeom prst="upArrowCallout">
          <a:avLst>
            <a:gd name="adj1" fmla="val 50000"/>
            <a:gd name="adj2" fmla="val 20000"/>
            <a:gd name="adj3" fmla="val 20000"/>
            <a:gd name="adj4" fmla="val 100000"/>
          </a:avLst>
        </a:prstGeom>
        <a:solidFill>
          <a:schemeClr val="accent2">
            <a:tint val="40000"/>
            <a:alpha val="90000"/>
            <a:hueOff val="-344235"/>
            <a:satOff val="-15275"/>
            <a:lumOff val="-1516"/>
            <a:alphaOff val="0"/>
          </a:schemeClr>
        </a:solidFill>
        <a:ln w="25400" cap="flat" cmpd="sng" algn="ctr">
          <a:solidFill>
            <a:schemeClr val="accent2">
              <a:tint val="40000"/>
              <a:alpha val="90000"/>
              <a:hueOff val="-344235"/>
              <a:satOff val="-15275"/>
              <a:lumOff val="-15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lvl="0" algn="ctr" defTabSz="1066800">
            <a:lnSpc>
              <a:spcPct val="90000"/>
            </a:lnSpc>
            <a:spcBef>
              <a:spcPct val="0"/>
            </a:spcBef>
            <a:spcAft>
              <a:spcPct val="35000"/>
            </a:spcAft>
          </a:pPr>
          <a:r>
            <a:rPr lang="en-US" sz="2400" kern="1200" dirty="0"/>
            <a:t>Select </a:t>
          </a:r>
          <a:r>
            <a:rPr lang="en-US" sz="2400" b="1" kern="1200" dirty="0" smtClean="0"/>
            <a:t>target hardware</a:t>
          </a:r>
          <a:r>
            <a:rPr lang="en-US" sz="2400" kern="1200" dirty="0"/>
            <a:t>.</a:t>
          </a:r>
        </a:p>
      </dsp:txBody>
      <dsp:txXfrm>
        <a:off x="8414917" y="2907818"/>
        <a:ext cx="1890497" cy="1587501"/>
      </dsp:txXfrm>
    </dsp:sp>
    <dsp:sp modelId="{D7AB7F61-D062-4450-9965-C23C0848A4D7}">
      <dsp:nvSpPr>
        <dsp:cNvPr id="0" name=""/>
        <dsp:cNvSpPr/>
      </dsp:nvSpPr>
      <dsp:spPr>
        <a:xfrm>
          <a:off x="10515470" y="1942257"/>
          <a:ext cx="1890731" cy="72"/>
        </a:xfrm>
        <a:prstGeom prst="rect">
          <a:avLst/>
        </a:prstGeom>
        <a:solidFill>
          <a:schemeClr val="accent2">
            <a:tint val="40000"/>
            <a:alpha val="90000"/>
            <a:hueOff val="-368824"/>
            <a:satOff val="-16367"/>
            <a:lumOff val="-1625"/>
            <a:alphaOff val="0"/>
          </a:schemeClr>
        </a:solidFill>
        <a:ln w="25400" cap="flat" cmpd="sng" algn="ctr">
          <a:solidFill>
            <a:schemeClr val="accent2">
              <a:tint val="40000"/>
              <a:alpha val="90000"/>
              <a:hueOff val="-368824"/>
              <a:satOff val="-16367"/>
              <a:lumOff val="-1625"/>
              <a:alphaOff val="0"/>
            </a:schemeClr>
          </a:solidFill>
          <a:prstDash val="solid"/>
        </a:ln>
        <a:effectLst/>
      </dsp:spPr>
      <dsp:style>
        <a:lnRef idx="2">
          <a:scrgbClr r="0" g="0" b="0"/>
        </a:lnRef>
        <a:fillRef idx="1">
          <a:scrgbClr r="0" g="0" b="0"/>
        </a:fillRef>
        <a:effectRef idx="0">
          <a:scrgbClr r="0" g="0" b="0"/>
        </a:effectRef>
        <a:fontRef idx="minor"/>
      </dsp:style>
    </dsp:sp>
    <dsp:sp modelId="{146FF45C-EC7C-44A1-9DF3-E5E79AE40632}">
      <dsp:nvSpPr>
        <dsp:cNvPr id="0" name=""/>
        <dsp:cNvSpPr/>
      </dsp:nvSpPr>
      <dsp:spPr>
        <a:xfrm>
          <a:off x="12456621" y="1871646"/>
          <a:ext cx="96637" cy="181665"/>
        </a:xfrm>
        <a:prstGeom prst="chevron">
          <a:avLst>
            <a:gd name="adj" fmla="val 90000"/>
          </a:avLst>
        </a:prstGeom>
        <a:solidFill>
          <a:schemeClr val="accent2">
            <a:tint val="40000"/>
            <a:alpha val="90000"/>
            <a:hueOff val="-393412"/>
            <a:satOff val="-17458"/>
            <a:lumOff val="-1733"/>
            <a:alphaOff val="0"/>
          </a:schemeClr>
        </a:solidFill>
        <a:ln w="25400" cap="flat" cmpd="sng" algn="ctr">
          <a:solidFill>
            <a:schemeClr val="accent2">
              <a:tint val="40000"/>
              <a:alpha val="90000"/>
              <a:hueOff val="-393412"/>
              <a:satOff val="-17458"/>
              <a:lumOff val="-1733"/>
              <a:alphaOff val="0"/>
            </a:schemeClr>
          </a:solidFill>
          <a:prstDash val="solid"/>
        </a:ln>
        <a:effectLst/>
      </dsp:spPr>
      <dsp:style>
        <a:lnRef idx="2">
          <a:scrgbClr r="0" g="0" b="0"/>
        </a:lnRef>
        <a:fillRef idx="1">
          <a:scrgbClr r="0" g="0" b="0"/>
        </a:fillRef>
        <a:effectRef idx="0">
          <a:scrgbClr r="0" g="0" b="0"/>
        </a:effectRef>
        <a:fontRef idx="minor"/>
      </dsp:style>
    </dsp:sp>
    <dsp:sp modelId="{D8FCEDE1-4AB9-42F7-B04D-B2BC029A07C3}">
      <dsp:nvSpPr>
        <dsp:cNvPr id="0" name=""/>
        <dsp:cNvSpPr/>
      </dsp:nvSpPr>
      <dsp:spPr>
        <a:xfrm>
          <a:off x="11039010" y="1520468"/>
          <a:ext cx="843651" cy="843651"/>
        </a:xfrm>
        <a:prstGeom prst="ellipse">
          <a:avLst/>
        </a:prstGeom>
        <a:solidFill>
          <a:schemeClr val="accent2">
            <a:hueOff val="-527552"/>
            <a:satOff val="-6898"/>
            <a:lumOff val="-5012"/>
            <a:alphaOff val="0"/>
          </a:schemeClr>
        </a:solidFill>
        <a:ln w="25400" cap="flat" cmpd="sng" algn="ctr">
          <a:solidFill>
            <a:schemeClr val="accent2">
              <a:hueOff val="-527552"/>
              <a:satOff val="-6898"/>
              <a:lumOff val="-501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6</a:t>
          </a:r>
        </a:p>
      </dsp:txBody>
      <dsp:txXfrm>
        <a:off x="11162560" y="1644018"/>
        <a:ext cx="596551" cy="596551"/>
      </dsp:txXfrm>
    </dsp:sp>
    <dsp:sp modelId="{3873404C-009C-40B0-B0BD-41D7BF54C6CE}">
      <dsp:nvSpPr>
        <dsp:cNvPr id="0" name=""/>
        <dsp:cNvSpPr/>
      </dsp:nvSpPr>
      <dsp:spPr>
        <a:xfrm>
          <a:off x="10515470" y="2529719"/>
          <a:ext cx="1890731" cy="1965600"/>
        </a:xfrm>
        <a:prstGeom prst="upArrowCallout">
          <a:avLst>
            <a:gd name="adj1" fmla="val 50000"/>
            <a:gd name="adj2" fmla="val 20000"/>
            <a:gd name="adj3" fmla="val 20000"/>
            <a:gd name="adj4" fmla="val 100000"/>
          </a:avLst>
        </a:prstGeom>
        <a:solidFill>
          <a:schemeClr val="accent2">
            <a:tint val="40000"/>
            <a:alpha val="90000"/>
            <a:hueOff val="-418000"/>
            <a:satOff val="-18549"/>
            <a:lumOff val="-1841"/>
            <a:alphaOff val="0"/>
          </a:schemeClr>
        </a:solidFill>
        <a:ln w="25400" cap="flat" cmpd="sng" algn="ctr">
          <a:solidFill>
            <a:schemeClr val="accent2">
              <a:tint val="40000"/>
              <a:alpha val="90000"/>
              <a:hueOff val="-418000"/>
              <a:satOff val="-18549"/>
              <a:lumOff val="-18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43" tIns="165100" rIns="149143" bIns="165100" numCol="1" spcCol="1270" anchor="t" anchorCtr="0">
          <a:noAutofit/>
        </a:bodyPr>
        <a:lstStyle/>
        <a:p>
          <a:pPr lvl="0" algn="ctr" defTabSz="1066800">
            <a:lnSpc>
              <a:spcPct val="90000"/>
            </a:lnSpc>
            <a:spcBef>
              <a:spcPct val="0"/>
            </a:spcBef>
            <a:spcAft>
              <a:spcPct val="35000"/>
            </a:spcAft>
          </a:pPr>
          <a:r>
            <a:rPr lang="en-US" sz="2400" kern="1200" dirty="0"/>
            <a:t>Pick </a:t>
          </a:r>
          <a:r>
            <a:rPr lang="en-US" sz="2400" b="1" kern="1200" dirty="0" smtClean="0"/>
            <a:t>target graphics quality</a:t>
          </a:r>
          <a:r>
            <a:rPr lang="en-US" sz="2400" kern="1200" dirty="0"/>
            <a:t>.</a:t>
          </a:r>
        </a:p>
      </dsp:txBody>
      <dsp:txXfrm>
        <a:off x="10515470" y="2907865"/>
        <a:ext cx="1890731" cy="1587454"/>
      </dsp:txXfrm>
    </dsp:sp>
    <dsp:sp modelId="{46C3E81D-FBD9-4F68-84CC-2DEF11425F73}">
      <dsp:nvSpPr>
        <dsp:cNvPr id="0" name=""/>
        <dsp:cNvSpPr/>
      </dsp:nvSpPr>
      <dsp:spPr>
        <a:xfrm>
          <a:off x="12616282" y="1942257"/>
          <a:ext cx="1890497" cy="72"/>
        </a:xfrm>
        <a:prstGeom prst="rect">
          <a:avLst/>
        </a:prstGeom>
        <a:solidFill>
          <a:schemeClr val="accent2">
            <a:tint val="40000"/>
            <a:alpha val="90000"/>
            <a:hueOff val="-442588"/>
            <a:satOff val="-19640"/>
            <a:lumOff val="-1950"/>
            <a:alphaOff val="0"/>
          </a:schemeClr>
        </a:solidFill>
        <a:ln w="25400" cap="flat" cmpd="sng" algn="ctr">
          <a:solidFill>
            <a:schemeClr val="accent2">
              <a:tint val="40000"/>
              <a:alpha val="90000"/>
              <a:hueOff val="-442588"/>
              <a:satOff val="-19640"/>
              <a:lumOff val="-1950"/>
              <a:alphaOff val="0"/>
            </a:schemeClr>
          </a:solidFill>
          <a:prstDash val="solid"/>
        </a:ln>
        <a:effectLst/>
      </dsp:spPr>
      <dsp:style>
        <a:lnRef idx="2">
          <a:scrgbClr r="0" g="0" b="0"/>
        </a:lnRef>
        <a:fillRef idx="1">
          <a:scrgbClr r="0" g="0" b="0"/>
        </a:fillRef>
        <a:effectRef idx="0">
          <a:scrgbClr r="0" g="0" b="0"/>
        </a:effectRef>
        <a:fontRef idx="minor"/>
      </dsp:style>
    </dsp:sp>
    <dsp:sp modelId="{F48B8D6C-7B02-4D82-8D79-17AA423D15D6}">
      <dsp:nvSpPr>
        <dsp:cNvPr id="0" name=""/>
        <dsp:cNvSpPr/>
      </dsp:nvSpPr>
      <dsp:spPr>
        <a:xfrm>
          <a:off x="14557193" y="1871646"/>
          <a:ext cx="96625" cy="181665"/>
        </a:xfrm>
        <a:prstGeom prst="chevron">
          <a:avLst>
            <a:gd name="adj" fmla="val 90000"/>
          </a:avLst>
        </a:prstGeom>
        <a:solidFill>
          <a:schemeClr val="accent2">
            <a:tint val="40000"/>
            <a:alpha val="90000"/>
            <a:hueOff val="-467177"/>
            <a:satOff val="-20731"/>
            <a:lumOff val="-2058"/>
            <a:alphaOff val="0"/>
          </a:schemeClr>
        </a:solidFill>
        <a:ln w="25400" cap="flat" cmpd="sng" algn="ctr">
          <a:solidFill>
            <a:schemeClr val="accent2">
              <a:tint val="40000"/>
              <a:alpha val="90000"/>
              <a:hueOff val="-467177"/>
              <a:satOff val="-20731"/>
              <a:lumOff val="-2058"/>
              <a:alphaOff val="0"/>
            </a:schemeClr>
          </a:solidFill>
          <a:prstDash val="solid"/>
        </a:ln>
        <a:effectLst/>
      </dsp:spPr>
      <dsp:style>
        <a:lnRef idx="2">
          <a:scrgbClr r="0" g="0" b="0"/>
        </a:lnRef>
        <a:fillRef idx="1">
          <a:scrgbClr r="0" g="0" b="0"/>
        </a:fillRef>
        <a:effectRef idx="0">
          <a:scrgbClr r="0" g="0" b="0"/>
        </a:effectRef>
        <a:fontRef idx="minor"/>
      </dsp:style>
    </dsp:sp>
    <dsp:sp modelId="{A90C9EC3-5B0B-436C-8089-0CCEC25DFDBA}">
      <dsp:nvSpPr>
        <dsp:cNvPr id="0" name=""/>
        <dsp:cNvSpPr/>
      </dsp:nvSpPr>
      <dsp:spPr>
        <a:xfrm>
          <a:off x="13139706" y="1520468"/>
          <a:ext cx="843651" cy="843651"/>
        </a:xfrm>
        <a:prstGeom prst="ellipse">
          <a:avLst/>
        </a:prstGeom>
        <a:solidFill>
          <a:schemeClr val="accent2">
            <a:hueOff val="-633062"/>
            <a:satOff val="-8278"/>
            <a:lumOff val="-6014"/>
            <a:alphaOff val="0"/>
          </a:schemeClr>
        </a:solidFill>
        <a:ln w="25400" cap="flat" cmpd="sng" algn="ctr">
          <a:solidFill>
            <a:schemeClr val="accent2">
              <a:hueOff val="-633062"/>
              <a:satOff val="-8278"/>
              <a:lumOff val="-60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7</a:t>
          </a:r>
        </a:p>
      </dsp:txBody>
      <dsp:txXfrm>
        <a:off x="13263256" y="1644018"/>
        <a:ext cx="596551" cy="596551"/>
      </dsp:txXfrm>
    </dsp:sp>
    <dsp:sp modelId="{E8356396-26AD-4F11-8FDD-81918C9369DC}">
      <dsp:nvSpPr>
        <dsp:cNvPr id="0" name=""/>
        <dsp:cNvSpPr/>
      </dsp:nvSpPr>
      <dsp:spPr>
        <a:xfrm>
          <a:off x="12616282" y="2529719"/>
          <a:ext cx="1890497" cy="1965600"/>
        </a:xfrm>
        <a:prstGeom prst="upArrowCallout">
          <a:avLst>
            <a:gd name="adj1" fmla="val 50000"/>
            <a:gd name="adj2" fmla="val 20000"/>
            <a:gd name="adj3" fmla="val 20000"/>
            <a:gd name="adj4" fmla="val 100000"/>
          </a:avLst>
        </a:prstGeom>
        <a:solidFill>
          <a:schemeClr val="accent2">
            <a:tint val="40000"/>
            <a:alpha val="90000"/>
            <a:hueOff val="-491765"/>
            <a:satOff val="-21822"/>
            <a:lumOff val="-2166"/>
            <a:alphaOff val="0"/>
          </a:schemeClr>
        </a:solidFill>
        <a:ln w="25400" cap="flat" cmpd="sng" algn="ctr">
          <a:solidFill>
            <a:schemeClr val="accent2">
              <a:tint val="40000"/>
              <a:alpha val="90000"/>
              <a:hueOff val="-491765"/>
              <a:satOff val="-21822"/>
              <a:lumOff val="-21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lvl="0" algn="ctr" defTabSz="1066800">
            <a:lnSpc>
              <a:spcPct val="90000"/>
            </a:lnSpc>
            <a:spcBef>
              <a:spcPct val="0"/>
            </a:spcBef>
            <a:spcAft>
              <a:spcPct val="35000"/>
            </a:spcAft>
          </a:pPr>
          <a:r>
            <a:rPr lang="en-US" sz="2400" kern="1200" dirty="0"/>
            <a:t>Decide if you  want </a:t>
          </a:r>
          <a:r>
            <a:rPr lang="en-US" sz="2400" b="1" kern="1200" dirty="0" smtClean="0"/>
            <a:t>starter content</a:t>
          </a:r>
          <a:r>
            <a:rPr lang="en-US" sz="2400" kern="1200" dirty="0"/>
            <a:t>.</a:t>
          </a:r>
        </a:p>
      </dsp:txBody>
      <dsp:txXfrm>
        <a:off x="12616282" y="2907818"/>
        <a:ext cx="1890497" cy="1587501"/>
      </dsp:txXfrm>
    </dsp:sp>
    <dsp:sp modelId="{0DD3284C-6FCE-4002-842B-1EF91B4178A8}">
      <dsp:nvSpPr>
        <dsp:cNvPr id="0" name=""/>
        <dsp:cNvSpPr/>
      </dsp:nvSpPr>
      <dsp:spPr>
        <a:xfrm>
          <a:off x="14716835" y="1942257"/>
          <a:ext cx="1890497" cy="72"/>
        </a:xfrm>
        <a:prstGeom prst="rect">
          <a:avLst/>
        </a:prstGeom>
        <a:solidFill>
          <a:schemeClr val="accent2">
            <a:tint val="40000"/>
            <a:alpha val="90000"/>
            <a:hueOff val="-516353"/>
            <a:satOff val="-22913"/>
            <a:lumOff val="-2275"/>
            <a:alphaOff val="0"/>
          </a:schemeClr>
        </a:solidFill>
        <a:ln w="25400" cap="flat" cmpd="sng" algn="ctr">
          <a:solidFill>
            <a:schemeClr val="accent2">
              <a:tint val="40000"/>
              <a:alpha val="90000"/>
              <a:hueOff val="-516353"/>
              <a:satOff val="-22913"/>
              <a:lumOff val="-2275"/>
              <a:alphaOff val="0"/>
            </a:schemeClr>
          </a:solidFill>
          <a:prstDash val="solid"/>
        </a:ln>
        <a:effectLst/>
      </dsp:spPr>
      <dsp:style>
        <a:lnRef idx="2">
          <a:scrgbClr r="0" g="0" b="0"/>
        </a:lnRef>
        <a:fillRef idx="1">
          <a:scrgbClr r="0" g="0" b="0"/>
        </a:fillRef>
        <a:effectRef idx="0">
          <a:scrgbClr r="0" g="0" b="0"/>
        </a:effectRef>
        <a:fontRef idx="minor"/>
      </dsp:style>
    </dsp:sp>
    <dsp:sp modelId="{2B321307-6F77-40A1-811F-FCB7A28A4692}">
      <dsp:nvSpPr>
        <dsp:cNvPr id="0" name=""/>
        <dsp:cNvSpPr/>
      </dsp:nvSpPr>
      <dsp:spPr>
        <a:xfrm>
          <a:off x="16657747" y="1871646"/>
          <a:ext cx="96625" cy="181665"/>
        </a:xfrm>
        <a:prstGeom prst="chevron">
          <a:avLst>
            <a:gd name="adj" fmla="val 90000"/>
          </a:avLst>
        </a:prstGeom>
        <a:solidFill>
          <a:schemeClr val="accent2">
            <a:tint val="40000"/>
            <a:alpha val="90000"/>
            <a:hueOff val="-540941"/>
            <a:satOff val="-24004"/>
            <a:lumOff val="-2383"/>
            <a:alphaOff val="0"/>
          </a:schemeClr>
        </a:solidFill>
        <a:ln w="25400" cap="flat" cmpd="sng" algn="ctr">
          <a:solidFill>
            <a:schemeClr val="accent2">
              <a:tint val="40000"/>
              <a:alpha val="90000"/>
              <a:hueOff val="-540941"/>
              <a:satOff val="-24004"/>
              <a:lumOff val="-2383"/>
              <a:alphaOff val="0"/>
            </a:schemeClr>
          </a:solidFill>
          <a:prstDash val="solid"/>
        </a:ln>
        <a:effectLst/>
      </dsp:spPr>
      <dsp:style>
        <a:lnRef idx="2">
          <a:scrgbClr r="0" g="0" b="0"/>
        </a:lnRef>
        <a:fillRef idx="1">
          <a:scrgbClr r="0" g="0" b="0"/>
        </a:fillRef>
        <a:effectRef idx="0">
          <a:scrgbClr r="0" g="0" b="0"/>
        </a:effectRef>
        <a:fontRef idx="minor"/>
      </dsp:style>
    </dsp:sp>
    <dsp:sp modelId="{A67FA2A3-278D-4B56-9A5F-54BEE582D7ED}">
      <dsp:nvSpPr>
        <dsp:cNvPr id="0" name=""/>
        <dsp:cNvSpPr/>
      </dsp:nvSpPr>
      <dsp:spPr>
        <a:xfrm>
          <a:off x="15240259" y="1520468"/>
          <a:ext cx="843651" cy="843651"/>
        </a:xfrm>
        <a:prstGeom prst="ellipse">
          <a:avLst/>
        </a:prstGeom>
        <a:solidFill>
          <a:schemeClr val="accent2">
            <a:hueOff val="-738572"/>
            <a:satOff val="-9658"/>
            <a:lumOff val="-7016"/>
            <a:alphaOff val="0"/>
          </a:schemeClr>
        </a:solidFill>
        <a:ln w="25400" cap="flat" cmpd="sng" algn="ctr">
          <a:solidFill>
            <a:schemeClr val="accent2">
              <a:hueOff val="-738572"/>
              <a:satOff val="-9658"/>
              <a:lumOff val="-701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8</a:t>
          </a:r>
        </a:p>
      </dsp:txBody>
      <dsp:txXfrm>
        <a:off x="15363809" y="1644018"/>
        <a:ext cx="596551" cy="596551"/>
      </dsp:txXfrm>
    </dsp:sp>
    <dsp:sp modelId="{A54A5FEA-CB33-4788-8294-CE25B3469241}">
      <dsp:nvSpPr>
        <dsp:cNvPr id="0" name=""/>
        <dsp:cNvSpPr/>
      </dsp:nvSpPr>
      <dsp:spPr>
        <a:xfrm>
          <a:off x="14716835" y="2529719"/>
          <a:ext cx="1890497" cy="1965600"/>
        </a:xfrm>
        <a:prstGeom prst="upArrowCallout">
          <a:avLst>
            <a:gd name="adj1" fmla="val 50000"/>
            <a:gd name="adj2" fmla="val 20000"/>
            <a:gd name="adj3" fmla="val 20000"/>
            <a:gd name="adj4" fmla="val 100000"/>
          </a:avLst>
        </a:prstGeom>
        <a:solidFill>
          <a:schemeClr val="accent2">
            <a:tint val="40000"/>
            <a:alpha val="90000"/>
            <a:hueOff val="-565530"/>
            <a:satOff val="-25095"/>
            <a:lumOff val="-2491"/>
            <a:alphaOff val="0"/>
          </a:schemeClr>
        </a:solidFill>
        <a:ln w="25400" cap="flat" cmpd="sng" algn="ctr">
          <a:solidFill>
            <a:schemeClr val="accent2">
              <a:tint val="40000"/>
              <a:alpha val="90000"/>
              <a:hueOff val="-565530"/>
              <a:satOff val="-25095"/>
              <a:lumOff val="-2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lvl="0" algn="ctr" defTabSz="1066800">
            <a:lnSpc>
              <a:spcPct val="90000"/>
            </a:lnSpc>
            <a:spcBef>
              <a:spcPct val="0"/>
            </a:spcBef>
            <a:spcAft>
              <a:spcPct val="35000"/>
            </a:spcAft>
          </a:pPr>
          <a:r>
            <a:rPr lang="en-US" sz="2400" kern="1200" dirty="0"/>
            <a:t>Pick a </a:t>
          </a:r>
          <a:r>
            <a:rPr lang="en-US" sz="2400" b="1" kern="1200" dirty="0" smtClean="0"/>
            <a:t>location</a:t>
          </a:r>
          <a:r>
            <a:rPr lang="en-US" sz="2400" kern="1200" dirty="0" smtClean="0"/>
            <a:t> on your HDD.</a:t>
          </a:r>
          <a:endParaRPr lang="en-US" sz="2400" kern="1200" dirty="0"/>
        </a:p>
      </dsp:txBody>
      <dsp:txXfrm>
        <a:off x="14716835" y="2907818"/>
        <a:ext cx="1890497" cy="1587501"/>
      </dsp:txXfrm>
    </dsp:sp>
    <dsp:sp modelId="{B5460B8A-CE90-427F-B918-5080893BA952}">
      <dsp:nvSpPr>
        <dsp:cNvPr id="0" name=""/>
        <dsp:cNvSpPr/>
      </dsp:nvSpPr>
      <dsp:spPr>
        <a:xfrm>
          <a:off x="16817389" y="1942257"/>
          <a:ext cx="1890497" cy="72"/>
        </a:xfrm>
        <a:prstGeom prst="rect">
          <a:avLst/>
        </a:prstGeom>
        <a:solidFill>
          <a:schemeClr val="accent2">
            <a:tint val="40000"/>
            <a:alpha val="90000"/>
            <a:hueOff val="-590118"/>
            <a:satOff val="-26186"/>
            <a:lumOff val="-2599"/>
            <a:alphaOff val="0"/>
          </a:schemeClr>
        </a:solidFill>
        <a:ln w="25400" cap="flat" cmpd="sng" algn="ctr">
          <a:solidFill>
            <a:schemeClr val="accent2">
              <a:tint val="40000"/>
              <a:alpha val="90000"/>
              <a:hueOff val="-590118"/>
              <a:satOff val="-26186"/>
              <a:lumOff val="-2599"/>
              <a:alphaOff val="0"/>
            </a:schemeClr>
          </a:solidFill>
          <a:prstDash val="solid"/>
        </a:ln>
        <a:effectLst/>
      </dsp:spPr>
      <dsp:style>
        <a:lnRef idx="2">
          <a:scrgbClr r="0" g="0" b="0"/>
        </a:lnRef>
        <a:fillRef idx="1">
          <a:scrgbClr r="0" g="0" b="0"/>
        </a:fillRef>
        <a:effectRef idx="0">
          <a:scrgbClr r="0" g="0" b="0"/>
        </a:effectRef>
        <a:fontRef idx="minor"/>
      </dsp:style>
    </dsp:sp>
    <dsp:sp modelId="{49710A04-9621-43B9-B844-7B0D3EB82CAE}">
      <dsp:nvSpPr>
        <dsp:cNvPr id="0" name=""/>
        <dsp:cNvSpPr/>
      </dsp:nvSpPr>
      <dsp:spPr>
        <a:xfrm>
          <a:off x="18758300" y="1871646"/>
          <a:ext cx="96625" cy="181665"/>
        </a:xfrm>
        <a:prstGeom prst="chevron">
          <a:avLst>
            <a:gd name="adj" fmla="val 90000"/>
          </a:avLst>
        </a:prstGeom>
        <a:solidFill>
          <a:schemeClr val="accent2">
            <a:tint val="40000"/>
            <a:alpha val="90000"/>
            <a:hueOff val="-614706"/>
            <a:satOff val="-27278"/>
            <a:lumOff val="-2708"/>
            <a:alphaOff val="0"/>
          </a:schemeClr>
        </a:solidFill>
        <a:ln w="25400" cap="flat" cmpd="sng" algn="ctr">
          <a:solidFill>
            <a:schemeClr val="accent2">
              <a:tint val="40000"/>
              <a:alpha val="90000"/>
              <a:hueOff val="-614706"/>
              <a:satOff val="-27278"/>
              <a:lumOff val="-2708"/>
              <a:alphaOff val="0"/>
            </a:schemeClr>
          </a:solidFill>
          <a:prstDash val="solid"/>
        </a:ln>
        <a:effectLst/>
      </dsp:spPr>
      <dsp:style>
        <a:lnRef idx="2">
          <a:scrgbClr r="0" g="0" b="0"/>
        </a:lnRef>
        <a:fillRef idx="1">
          <a:scrgbClr r="0" g="0" b="0"/>
        </a:fillRef>
        <a:effectRef idx="0">
          <a:scrgbClr r="0" g="0" b="0"/>
        </a:effectRef>
        <a:fontRef idx="minor"/>
      </dsp:style>
    </dsp:sp>
    <dsp:sp modelId="{FE1FF063-DD96-4253-AD27-6A5B4BC6A3BA}">
      <dsp:nvSpPr>
        <dsp:cNvPr id="0" name=""/>
        <dsp:cNvSpPr/>
      </dsp:nvSpPr>
      <dsp:spPr>
        <a:xfrm>
          <a:off x="17340812" y="1520468"/>
          <a:ext cx="843651" cy="843651"/>
        </a:xfrm>
        <a:prstGeom prst="ellipse">
          <a:avLst/>
        </a:prstGeom>
        <a:solidFill>
          <a:schemeClr val="accent2">
            <a:hueOff val="-844083"/>
            <a:satOff val="-11037"/>
            <a:lumOff val="-8019"/>
            <a:alphaOff val="0"/>
          </a:schemeClr>
        </a:solidFill>
        <a:ln w="25400" cap="flat" cmpd="sng" algn="ctr">
          <a:solidFill>
            <a:schemeClr val="accent2">
              <a:hueOff val="-844083"/>
              <a:satOff val="-11037"/>
              <a:lumOff val="-801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9</a:t>
          </a:r>
        </a:p>
      </dsp:txBody>
      <dsp:txXfrm>
        <a:off x="17464362" y="1644018"/>
        <a:ext cx="596551" cy="596551"/>
      </dsp:txXfrm>
    </dsp:sp>
    <dsp:sp modelId="{F01E9BD2-1F95-4686-A011-5252AC81A985}">
      <dsp:nvSpPr>
        <dsp:cNvPr id="0" name=""/>
        <dsp:cNvSpPr/>
      </dsp:nvSpPr>
      <dsp:spPr>
        <a:xfrm>
          <a:off x="16817389" y="2529719"/>
          <a:ext cx="1890497" cy="1965600"/>
        </a:xfrm>
        <a:prstGeom prst="upArrowCallout">
          <a:avLst>
            <a:gd name="adj1" fmla="val 50000"/>
            <a:gd name="adj2" fmla="val 20000"/>
            <a:gd name="adj3" fmla="val 20000"/>
            <a:gd name="adj4" fmla="val 100000"/>
          </a:avLst>
        </a:prstGeom>
        <a:solidFill>
          <a:schemeClr val="accent2">
            <a:tint val="40000"/>
            <a:alpha val="90000"/>
            <a:hueOff val="-639294"/>
            <a:satOff val="-28369"/>
            <a:lumOff val="-2816"/>
            <a:alphaOff val="0"/>
          </a:schemeClr>
        </a:solidFill>
        <a:ln w="25400" cap="flat" cmpd="sng" algn="ctr">
          <a:solidFill>
            <a:schemeClr val="accent2">
              <a:tint val="40000"/>
              <a:alpha val="90000"/>
              <a:hueOff val="-639294"/>
              <a:satOff val="-28369"/>
              <a:lumOff val="-28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lvl="0" algn="ctr" defTabSz="1066800">
            <a:lnSpc>
              <a:spcPct val="90000"/>
            </a:lnSpc>
            <a:spcBef>
              <a:spcPct val="0"/>
            </a:spcBef>
            <a:spcAft>
              <a:spcPct val="35000"/>
            </a:spcAft>
          </a:pPr>
          <a:r>
            <a:rPr lang="en-US" sz="2400" kern="1200" dirty="0"/>
            <a:t>Give the project a </a:t>
          </a:r>
          <a:r>
            <a:rPr lang="en-US" sz="2400" b="1" kern="1200" dirty="0"/>
            <a:t>name</a:t>
          </a:r>
          <a:r>
            <a:rPr lang="en-US" sz="2400" kern="1200" dirty="0"/>
            <a:t>.</a:t>
          </a:r>
        </a:p>
      </dsp:txBody>
      <dsp:txXfrm>
        <a:off x="16817389" y="2907818"/>
        <a:ext cx="1890497" cy="1587501"/>
      </dsp:txXfrm>
    </dsp:sp>
    <dsp:sp modelId="{90C1A288-D846-42D1-9226-3097E25604D7}">
      <dsp:nvSpPr>
        <dsp:cNvPr id="0" name=""/>
        <dsp:cNvSpPr/>
      </dsp:nvSpPr>
      <dsp:spPr>
        <a:xfrm>
          <a:off x="18917942" y="1942257"/>
          <a:ext cx="945248" cy="72"/>
        </a:xfrm>
        <a:prstGeom prst="rect">
          <a:avLst/>
        </a:prstGeom>
        <a:solidFill>
          <a:schemeClr val="accent2">
            <a:tint val="40000"/>
            <a:alpha val="90000"/>
            <a:hueOff val="-663883"/>
            <a:satOff val="-29460"/>
            <a:lumOff val="-2924"/>
            <a:alphaOff val="0"/>
          </a:schemeClr>
        </a:solidFill>
        <a:ln w="25400" cap="flat" cmpd="sng" algn="ctr">
          <a:solidFill>
            <a:schemeClr val="accent2">
              <a:tint val="40000"/>
              <a:alpha val="90000"/>
              <a:hueOff val="-663883"/>
              <a:satOff val="-29460"/>
              <a:lumOff val="-2924"/>
              <a:alphaOff val="0"/>
            </a:schemeClr>
          </a:solidFill>
          <a:prstDash val="solid"/>
        </a:ln>
        <a:effectLst/>
      </dsp:spPr>
      <dsp:style>
        <a:lnRef idx="2">
          <a:scrgbClr r="0" g="0" b="0"/>
        </a:lnRef>
        <a:fillRef idx="1">
          <a:scrgbClr r="0" g="0" b="0"/>
        </a:fillRef>
        <a:effectRef idx="0">
          <a:scrgbClr r="0" g="0" b="0"/>
        </a:effectRef>
        <a:fontRef idx="minor"/>
      </dsp:style>
    </dsp:sp>
    <dsp:sp modelId="{56215C1F-645D-4DEE-B83B-3DA45EA76403}">
      <dsp:nvSpPr>
        <dsp:cNvPr id="0" name=""/>
        <dsp:cNvSpPr/>
      </dsp:nvSpPr>
      <dsp:spPr>
        <a:xfrm>
          <a:off x="19441365" y="1520468"/>
          <a:ext cx="843651" cy="843651"/>
        </a:xfrm>
        <a:prstGeom prst="ellipse">
          <a:avLst/>
        </a:prstGeom>
        <a:solidFill>
          <a:schemeClr val="accent2">
            <a:hueOff val="-949593"/>
            <a:satOff val="-12417"/>
            <a:lumOff val="-9021"/>
            <a:alphaOff val="0"/>
          </a:schemeClr>
        </a:solidFill>
        <a:ln w="25400" cap="flat" cmpd="sng" algn="ctr">
          <a:solidFill>
            <a:schemeClr val="accent2">
              <a:hueOff val="-949593"/>
              <a:satOff val="-12417"/>
              <a:lumOff val="-90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lvl="0" algn="ctr" defTabSz="1644650">
            <a:lnSpc>
              <a:spcPct val="90000"/>
            </a:lnSpc>
            <a:spcBef>
              <a:spcPct val="0"/>
            </a:spcBef>
            <a:spcAft>
              <a:spcPct val="35000"/>
            </a:spcAft>
          </a:pPr>
          <a:r>
            <a:rPr lang="en-US" sz="3700" kern="1200"/>
            <a:t>10</a:t>
          </a:r>
        </a:p>
      </dsp:txBody>
      <dsp:txXfrm>
        <a:off x="19564915" y="1644018"/>
        <a:ext cx="596551" cy="596551"/>
      </dsp:txXfrm>
    </dsp:sp>
    <dsp:sp modelId="{C0C55BF9-05E3-4B9D-9385-0321E305CF4F}">
      <dsp:nvSpPr>
        <dsp:cNvPr id="0" name=""/>
        <dsp:cNvSpPr/>
      </dsp:nvSpPr>
      <dsp:spPr>
        <a:xfrm>
          <a:off x="18917942" y="2529719"/>
          <a:ext cx="1890497" cy="1965600"/>
        </a:xfrm>
        <a:prstGeom prst="upArrowCallout">
          <a:avLst>
            <a:gd name="adj1" fmla="val 50000"/>
            <a:gd name="adj2" fmla="val 20000"/>
            <a:gd name="adj3" fmla="val 20000"/>
            <a:gd name="adj4" fmla="val 100000"/>
          </a:avLst>
        </a:prstGeom>
        <a:solidFill>
          <a:schemeClr val="accent2">
            <a:tint val="40000"/>
            <a:alpha val="90000"/>
            <a:hueOff val="-713059"/>
            <a:satOff val="-31642"/>
            <a:lumOff val="-3141"/>
            <a:alphaOff val="0"/>
          </a:schemeClr>
        </a:solidFill>
        <a:ln w="25400" cap="flat" cmpd="sng" algn="ctr">
          <a:solidFill>
            <a:schemeClr val="accent2">
              <a:tint val="40000"/>
              <a:alpha val="90000"/>
              <a:hueOff val="-713059"/>
              <a:satOff val="-31642"/>
              <a:lumOff val="-31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lvl="0" algn="ctr" defTabSz="1066800">
            <a:lnSpc>
              <a:spcPct val="90000"/>
            </a:lnSpc>
            <a:spcBef>
              <a:spcPct val="0"/>
            </a:spcBef>
            <a:spcAft>
              <a:spcPct val="35000"/>
            </a:spcAft>
          </a:pPr>
          <a:r>
            <a:rPr lang="en-US" sz="2400" kern="1200" dirty="0" smtClean="0"/>
            <a:t>Finally, </a:t>
          </a:r>
          <a:r>
            <a:rPr lang="en-US" sz="2400" kern="1200" dirty="0"/>
            <a:t>click </a:t>
          </a:r>
          <a:r>
            <a:rPr lang="en-US" sz="2400" b="1" kern="1200" dirty="0"/>
            <a:t>Create Project</a:t>
          </a:r>
          <a:r>
            <a:rPr lang="en-US" sz="2400" kern="1200" dirty="0"/>
            <a:t>.</a:t>
          </a:r>
        </a:p>
      </dsp:txBody>
      <dsp:txXfrm>
        <a:off x="18917942" y="2907818"/>
        <a:ext cx="1890497" cy="15875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C6156-A66E-48E2-9D2F-94D1461D6A84}">
      <dsp:nvSpPr>
        <dsp:cNvPr id="0" name=""/>
        <dsp:cNvSpPr/>
      </dsp:nvSpPr>
      <dsp:spPr>
        <a:xfrm>
          <a:off x="0" y="0"/>
          <a:ext cx="8801868" cy="17877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91440" numCol="1" spcCol="1270" anchor="ctr" anchorCtr="0">
          <a:noAutofit/>
        </a:bodyPr>
        <a:lstStyle/>
        <a:p>
          <a:pPr lvl="0" algn="l" defTabSz="1066800">
            <a:lnSpc>
              <a:spcPct val="90000"/>
            </a:lnSpc>
            <a:spcBef>
              <a:spcPct val="0"/>
            </a:spcBef>
            <a:spcAft>
              <a:spcPct val="35000"/>
            </a:spcAft>
          </a:pPr>
          <a:r>
            <a:rPr lang="en-US" sz="2400" b="1" i="0" u="none" strike="noStrike" kern="1200" baseline="0" dirty="0">
              <a:latin typeface="+mn-lt"/>
              <a:ea typeface="+mn-ea"/>
              <a:cs typeface="+mn-cs"/>
            </a:rPr>
            <a:t>Place </a:t>
          </a:r>
          <a:r>
            <a:rPr lang="en-US" sz="2400" b="1" i="0" u="none" strike="noStrike" kern="1200" baseline="0" dirty="0" smtClean="0">
              <a:latin typeface="+mn-lt"/>
              <a:ea typeface="+mn-ea"/>
              <a:cs typeface="+mn-cs"/>
            </a:rPr>
            <a:t>mode</a:t>
          </a:r>
        </a:p>
        <a:p>
          <a:pPr lvl="0" algn="l" defTabSz="1066800">
            <a:lnSpc>
              <a:spcPct val="90000"/>
            </a:lnSpc>
            <a:spcBef>
              <a:spcPct val="0"/>
            </a:spcBef>
            <a:spcAft>
              <a:spcPct val="35000"/>
            </a:spcAft>
          </a:pPr>
          <a:r>
            <a:rPr lang="en-US" sz="2400" kern="1200" dirty="0" smtClean="0"/>
            <a:t>Contains default classes that can be placed in a Level as Actors (for example, Point Light class, Static Mesh class, Box Trigger class).</a:t>
          </a:r>
          <a:endParaRPr lang="en-US" sz="2400" b="1" kern="1200" dirty="0"/>
        </a:p>
      </dsp:txBody>
      <dsp:txXfrm>
        <a:off x="1939147" y="0"/>
        <a:ext cx="6862720" cy="1787738"/>
      </dsp:txXfrm>
    </dsp:sp>
    <dsp:sp modelId="{1DCC1867-DDBA-4F70-9DBD-34E7B2F3A924}">
      <dsp:nvSpPr>
        <dsp:cNvPr id="0" name=""/>
        <dsp:cNvSpPr/>
      </dsp:nvSpPr>
      <dsp:spPr>
        <a:xfrm>
          <a:off x="262602" y="178773"/>
          <a:ext cx="1426465" cy="1430191"/>
        </a:xfrm>
        <a:prstGeom prst="rect">
          <a:avLst/>
        </a:prstGeom>
        <a:blipFill dpi="0"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F70882-C8C6-4715-8CAB-64C48065E171}">
      <dsp:nvSpPr>
        <dsp:cNvPr id="0" name=""/>
        <dsp:cNvSpPr/>
      </dsp:nvSpPr>
      <dsp:spPr>
        <a:xfrm>
          <a:off x="0" y="1966512"/>
          <a:ext cx="8801868" cy="1787738"/>
        </a:xfrm>
        <a:prstGeom prst="rect">
          <a:avLst/>
        </a:prstGeom>
        <a:solidFill>
          <a:schemeClr val="accent5">
            <a:hueOff val="-66278"/>
            <a:satOff val="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i="0" u="none" strike="noStrike" kern="1200" baseline="0" dirty="0">
              <a:latin typeface="+mn-lt"/>
              <a:ea typeface="+mn-ea"/>
              <a:cs typeface="+mn-cs"/>
            </a:rPr>
            <a:t>Paint </a:t>
          </a:r>
          <a:r>
            <a:rPr lang="en-US" sz="2400" b="1" i="0" u="none" strike="noStrike" kern="1200" baseline="0" dirty="0" smtClean="0">
              <a:latin typeface="+mn-lt"/>
              <a:ea typeface="+mn-ea"/>
              <a:cs typeface="+mn-cs"/>
            </a:rPr>
            <a:t>mode</a:t>
          </a:r>
        </a:p>
        <a:p>
          <a:pPr lvl="0" algn="l" defTabSz="1066800">
            <a:lnSpc>
              <a:spcPct val="90000"/>
            </a:lnSpc>
            <a:spcBef>
              <a:spcPct val="0"/>
            </a:spcBef>
            <a:spcAft>
              <a:spcPct val="35000"/>
            </a:spcAft>
          </a:pPr>
          <a:r>
            <a:rPr lang="en-US" sz="2400" kern="1200" dirty="0" smtClean="0"/>
            <a:t>Used for painting vertex color data on Static Mesh Actors.</a:t>
          </a:r>
          <a:endParaRPr lang="en-US" sz="2400" b="1" kern="1200" dirty="0"/>
        </a:p>
      </dsp:txBody>
      <dsp:txXfrm>
        <a:off x="1939147" y="1966512"/>
        <a:ext cx="6862720" cy="1787738"/>
      </dsp:txXfrm>
    </dsp:sp>
    <dsp:sp modelId="{1E906C71-FCC8-45B4-B97A-927A3B223060}">
      <dsp:nvSpPr>
        <dsp:cNvPr id="0" name=""/>
        <dsp:cNvSpPr/>
      </dsp:nvSpPr>
      <dsp:spPr>
        <a:xfrm>
          <a:off x="262602" y="2145286"/>
          <a:ext cx="1426465" cy="1430191"/>
        </a:xfrm>
        <a:prstGeom prst="rect">
          <a:avLst/>
        </a:prstGeom>
        <a:blipFill dpi="0"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21428A-602D-4458-BE58-AA04FA7CB817}">
      <dsp:nvSpPr>
        <dsp:cNvPr id="0" name=""/>
        <dsp:cNvSpPr/>
      </dsp:nvSpPr>
      <dsp:spPr>
        <a:xfrm>
          <a:off x="0" y="3933025"/>
          <a:ext cx="8801868" cy="1787738"/>
        </a:xfrm>
        <a:prstGeom prst="rect">
          <a:avLst/>
        </a:prstGeom>
        <a:solidFill>
          <a:schemeClr val="accent5">
            <a:hueOff val="-132555"/>
            <a:satOff val="0"/>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lvl="0" algn="l" defTabSz="1066800">
            <a:lnSpc>
              <a:spcPct val="90000"/>
            </a:lnSpc>
            <a:spcBef>
              <a:spcPct val="0"/>
            </a:spcBef>
            <a:spcAft>
              <a:spcPct val="35000"/>
            </a:spcAft>
          </a:pPr>
          <a:r>
            <a:rPr lang="en-US" sz="2400" b="1" i="0" u="none" strike="noStrike" kern="1200" baseline="0" dirty="0">
              <a:latin typeface="+mn-lt"/>
              <a:ea typeface="+mn-ea"/>
              <a:cs typeface="+mn-cs"/>
            </a:rPr>
            <a:t>Landscape </a:t>
          </a:r>
          <a:r>
            <a:rPr lang="en-US" sz="2400" b="1" i="0" u="none" strike="noStrike" kern="1200" baseline="0" dirty="0" smtClean="0">
              <a:latin typeface="+mn-lt"/>
              <a:ea typeface="+mn-ea"/>
              <a:cs typeface="+mn-cs"/>
            </a:rPr>
            <a:t>mode</a:t>
          </a:r>
        </a:p>
        <a:p>
          <a:pPr lvl="0" algn="l" defTabSz="1066800">
            <a:lnSpc>
              <a:spcPct val="90000"/>
            </a:lnSpc>
            <a:spcBef>
              <a:spcPct val="0"/>
            </a:spcBef>
            <a:spcAft>
              <a:spcPct val="35000"/>
            </a:spcAft>
          </a:pPr>
          <a:r>
            <a:rPr lang="en-US" sz="2400" kern="1200" dirty="0" smtClean="0"/>
            <a:t>Used for creating and editing Landscape Terrain Actors</a:t>
          </a:r>
          <a:r>
            <a:rPr lang="en-US" sz="2400" b="0" i="0" u="none" strike="noStrike" kern="1200" baseline="0" dirty="0" smtClean="0">
              <a:latin typeface="+mn-lt"/>
              <a:ea typeface="+mn-ea"/>
              <a:cs typeface="+mn-cs"/>
            </a:rPr>
            <a:t>.</a:t>
          </a:r>
          <a:endParaRPr lang="en-US" sz="2400" b="1" kern="1200" dirty="0"/>
        </a:p>
        <a:p>
          <a:pPr marL="228600" lvl="1" indent="-228600" algn="l" defTabSz="1066800">
            <a:lnSpc>
              <a:spcPct val="90000"/>
            </a:lnSpc>
            <a:spcBef>
              <a:spcPct val="0"/>
            </a:spcBef>
            <a:spcAft>
              <a:spcPct val="15000"/>
            </a:spcAft>
            <a:buChar char="••"/>
          </a:pPr>
          <a:endParaRPr lang="en-US" sz="2400" kern="1200" dirty="0"/>
        </a:p>
      </dsp:txBody>
      <dsp:txXfrm>
        <a:off x="1939147" y="3933025"/>
        <a:ext cx="6862720" cy="1787738"/>
      </dsp:txXfrm>
    </dsp:sp>
    <dsp:sp modelId="{7CFE8CD2-AF22-41A7-B97A-57E430E89195}">
      <dsp:nvSpPr>
        <dsp:cNvPr id="0" name=""/>
        <dsp:cNvSpPr/>
      </dsp:nvSpPr>
      <dsp:spPr>
        <a:xfrm>
          <a:off x="262602" y="4111799"/>
          <a:ext cx="1426465" cy="1430191"/>
        </a:xfrm>
        <a:prstGeom prst="rect">
          <a:avLst/>
        </a:prstGeom>
        <a:blipFill dpi="0" rotWithShape="1">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DE165C-2584-4CF2-AA44-A81715894A0E}">
      <dsp:nvSpPr>
        <dsp:cNvPr id="0" name=""/>
        <dsp:cNvSpPr/>
      </dsp:nvSpPr>
      <dsp:spPr>
        <a:xfrm>
          <a:off x="0" y="5899538"/>
          <a:ext cx="8801868" cy="1787738"/>
        </a:xfrm>
        <a:prstGeom prst="rect">
          <a:avLst/>
        </a:prstGeom>
        <a:solidFill>
          <a:schemeClr val="accent5">
            <a:hueOff val="-198833"/>
            <a:satOff val="0"/>
            <a:lumOff val="7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lvl="0" algn="l" defTabSz="1066800">
            <a:lnSpc>
              <a:spcPct val="90000"/>
            </a:lnSpc>
            <a:spcBef>
              <a:spcPct val="0"/>
            </a:spcBef>
            <a:spcAft>
              <a:spcPct val="35000"/>
            </a:spcAft>
          </a:pPr>
          <a:r>
            <a:rPr lang="en-US" sz="2400" b="1" i="0" u="none" strike="noStrike" kern="1200" baseline="0" dirty="0">
              <a:latin typeface="+mn-lt"/>
              <a:ea typeface="+mn-ea"/>
              <a:cs typeface="+mn-cs"/>
            </a:rPr>
            <a:t>Foliage </a:t>
          </a:r>
          <a:r>
            <a:rPr lang="en-US" sz="2400" b="1" i="0" u="none" strike="noStrike" kern="1200" baseline="0" dirty="0" smtClean="0">
              <a:latin typeface="+mn-lt"/>
              <a:ea typeface="+mn-ea"/>
              <a:cs typeface="+mn-cs"/>
            </a:rPr>
            <a:t>mode</a:t>
          </a:r>
        </a:p>
        <a:p>
          <a:pPr lvl="0" algn="l" defTabSz="1066800">
            <a:lnSpc>
              <a:spcPct val="90000"/>
            </a:lnSpc>
            <a:spcBef>
              <a:spcPct val="0"/>
            </a:spcBef>
            <a:spcAft>
              <a:spcPct val="35000"/>
            </a:spcAft>
          </a:pPr>
          <a:r>
            <a:rPr lang="en-US" sz="2400" kern="1200" dirty="0" smtClean="0"/>
            <a:t>Used for painting instanced Foliage Actors in a Level.</a:t>
          </a:r>
          <a:endParaRPr lang="en-US" sz="2400" b="1" kern="1200" dirty="0"/>
        </a:p>
        <a:p>
          <a:pPr marL="228600" lvl="1" indent="-228600" algn="l" defTabSz="1066800">
            <a:lnSpc>
              <a:spcPct val="90000"/>
            </a:lnSpc>
            <a:spcBef>
              <a:spcPct val="0"/>
            </a:spcBef>
            <a:spcAft>
              <a:spcPct val="15000"/>
            </a:spcAft>
            <a:buChar char="••"/>
          </a:pPr>
          <a:endParaRPr lang="en-US" sz="2400" kern="1200" dirty="0"/>
        </a:p>
      </dsp:txBody>
      <dsp:txXfrm>
        <a:off x="1939147" y="5899538"/>
        <a:ext cx="6862720" cy="1787738"/>
      </dsp:txXfrm>
    </dsp:sp>
    <dsp:sp modelId="{FD675449-B0B1-46EA-B26E-A47266CD72F2}">
      <dsp:nvSpPr>
        <dsp:cNvPr id="0" name=""/>
        <dsp:cNvSpPr/>
      </dsp:nvSpPr>
      <dsp:spPr>
        <a:xfrm>
          <a:off x="262602" y="6078312"/>
          <a:ext cx="1426465" cy="1430191"/>
        </a:xfrm>
        <a:prstGeom prst="rect">
          <a:avLst/>
        </a:prstGeom>
        <a:blipFill rotWithShape="1">
          <a:blip xmlns:r="http://schemas.openxmlformats.org/officeDocument/2006/relationships" r:embed="rId4"/>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791CBF-3E41-4735-8029-63AE55DA470D}">
      <dsp:nvSpPr>
        <dsp:cNvPr id="0" name=""/>
        <dsp:cNvSpPr/>
      </dsp:nvSpPr>
      <dsp:spPr>
        <a:xfrm>
          <a:off x="0" y="7866051"/>
          <a:ext cx="8801868" cy="1787738"/>
        </a:xfrm>
        <a:prstGeom prst="rect">
          <a:avLst/>
        </a:prstGeom>
        <a:solidFill>
          <a:schemeClr val="accent5">
            <a:hueOff val="-265110"/>
            <a:satOff val="0"/>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lvl="0" algn="l" defTabSz="1066800">
            <a:lnSpc>
              <a:spcPct val="90000"/>
            </a:lnSpc>
            <a:spcBef>
              <a:spcPct val="0"/>
            </a:spcBef>
            <a:spcAft>
              <a:spcPct val="35000"/>
            </a:spcAft>
          </a:pPr>
          <a:r>
            <a:rPr lang="en-US" sz="2400" b="1" i="0" u="none" strike="noStrike" kern="1200" baseline="0" dirty="0">
              <a:latin typeface="+mn-lt"/>
              <a:ea typeface="+mn-ea"/>
              <a:cs typeface="+mn-cs"/>
            </a:rPr>
            <a:t>Geometry </a:t>
          </a:r>
          <a:r>
            <a:rPr lang="en-US" sz="2400" b="1" i="0" u="none" strike="noStrike" kern="1200" baseline="0" dirty="0" smtClean="0">
              <a:latin typeface="+mn-lt"/>
              <a:ea typeface="+mn-ea"/>
              <a:cs typeface="+mn-cs"/>
            </a:rPr>
            <a:t>Editing </a:t>
          </a:r>
          <a:r>
            <a:rPr lang="en-US" sz="2400" b="1" i="0" u="none" strike="noStrike" kern="1200" baseline="0" dirty="0" smtClean="0">
              <a:latin typeface="+mn-lt"/>
              <a:ea typeface="+mn-ea"/>
              <a:cs typeface="+mn-cs"/>
            </a:rPr>
            <a:t>mode</a:t>
          </a:r>
        </a:p>
        <a:p>
          <a:pPr lvl="0" algn="l" defTabSz="1066800">
            <a:lnSpc>
              <a:spcPct val="90000"/>
            </a:lnSpc>
            <a:spcBef>
              <a:spcPct val="0"/>
            </a:spcBef>
            <a:spcAft>
              <a:spcPct val="35000"/>
            </a:spcAft>
          </a:pPr>
          <a:r>
            <a:rPr lang="en-US" sz="2400" kern="1200" dirty="0" smtClean="0"/>
            <a:t>Used for editing BSP Brush Actors on the vertex edge face Level.</a:t>
          </a:r>
          <a:endParaRPr lang="en-US" sz="2400" b="1" kern="1200" dirty="0"/>
        </a:p>
        <a:p>
          <a:pPr marL="228600" lvl="1" indent="-228600" algn="l" defTabSz="1066800">
            <a:lnSpc>
              <a:spcPct val="90000"/>
            </a:lnSpc>
            <a:spcBef>
              <a:spcPct val="0"/>
            </a:spcBef>
            <a:spcAft>
              <a:spcPct val="15000"/>
            </a:spcAft>
            <a:buChar char="••"/>
          </a:pPr>
          <a:endParaRPr lang="en-US" sz="2400" kern="1200" dirty="0"/>
        </a:p>
      </dsp:txBody>
      <dsp:txXfrm>
        <a:off x="1939147" y="7866051"/>
        <a:ext cx="6862720" cy="1787738"/>
      </dsp:txXfrm>
    </dsp:sp>
    <dsp:sp modelId="{CF92E202-5FF3-4109-9158-23311E163D07}">
      <dsp:nvSpPr>
        <dsp:cNvPr id="0" name=""/>
        <dsp:cNvSpPr/>
      </dsp:nvSpPr>
      <dsp:spPr>
        <a:xfrm>
          <a:off x="262602" y="8044825"/>
          <a:ext cx="1426465" cy="1430191"/>
        </a:xfrm>
        <a:prstGeom prst="rect">
          <a:avLst/>
        </a:prstGeom>
        <a:blipFill rotWithShape="1">
          <a:blip xmlns:r="http://schemas.openxmlformats.org/officeDocument/2006/relationships" r:embed="rId5"/>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4CA73-169E-4605-9FB0-A0EB513D6D50}">
      <dsp:nvSpPr>
        <dsp:cNvPr id="0" name=""/>
        <dsp:cNvSpPr/>
      </dsp:nvSpPr>
      <dsp:spPr>
        <a:xfrm>
          <a:off x="2618" y="1041028"/>
          <a:ext cx="4154618" cy="286253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013F5208-0618-4AB7-BE00-3E2E82C47155}">
      <dsp:nvSpPr>
        <dsp:cNvPr id="0" name=""/>
        <dsp:cNvSpPr/>
      </dsp:nvSpPr>
      <dsp:spPr>
        <a:xfrm>
          <a:off x="2618" y="3903560"/>
          <a:ext cx="4154618" cy="154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lvl="0" algn="ctr" defTabSz="1422400">
            <a:lnSpc>
              <a:spcPct val="90000"/>
            </a:lnSpc>
            <a:spcBef>
              <a:spcPct val="0"/>
            </a:spcBef>
            <a:spcAft>
              <a:spcPct val="35000"/>
            </a:spcAft>
          </a:pPr>
          <a:r>
            <a:rPr lang="en-US" sz="3200" kern="1200" dirty="0" smtClean="0"/>
            <a:t>Lit</a:t>
          </a:r>
          <a:endParaRPr lang="en-US" sz="3200" kern="1200" dirty="0"/>
        </a:p>
      </dsp:txBody>
      <dsp:txXfrm>
        <a:off x="2618" y="3903560"/>
        <a:ext cx="4154618" cy="1541363"/>
      </dsp:txXfrm>
    </dsp:sp>
    <dsp:sp modelId="{9FB11A94-C2C5-4E2D-BB57-FD1473F5DF12}">
      <dsp:nvSpPr>
        <dsp:cNvPr id="0" name=""/>
        <dsp:cNvSpPr/>
      </dsp:nvSpPr>
      <dsp:spPr>
        <a:xfrm>
          <a:off x="4572872" y="1041028"/>
          <a:ext cx="4154618" cy="286253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2C934D70-4CBB-46BF-8E9A-235B466CA782}">
      <dsp:nvSpPr>
        <dsp:cNvPr id="0" name=""/>
        <dsp:cNvSpPr/>
      </dsp:nvSpPr>
      <dsp:spPr>
        <a:xfrm>
          <a:off x="4572872" y="3903560"/>
          <a:ext cx="4154618" cy="154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lvl="0" algn="ctr" defTabSz="1422400">
            <a:lnSpc>
              <a:spcPct val="90000"/>
            </a:lnSpc>
            <a:spcBef>
              <a:spcPct val="0"/>
            </a:spcBef>
            <a:spcAft>
              <a:spcPct val="35000"/>
            </a:spcAft>
          </a:pPr>
          <a:r>
            <a:rPr lang="en-US" sz="3200" kern="1200" dirty="0" smtClean="0"/>
            <a:t>Unlit</a:t>
          </a:r>
          <a:endParaRPr lang="en-US" sz="3200" kern="1200" dirty="0"/>
        </a:p>
      </dsp:txBody>
      <dsp:txXfrm>
        <a:off x="4572872" y="3903560"/>
        <a:ext cx="4154618" cy="1541363"/>
      </dsp:txXfrm>
    </dsp:sp>
    <dsp:sp modelId="{3C6CCA1E-7173-4BF2-8D3E-DB11E7C2E105}">
      <dsp:nvSpPr>
        <dsp:cNvPr id="0" name=""/>
        <dsp:cNvSpPr/>
      </dsp:nvSpPr>
      <dsp:spPr>
        <a:xfrm>
          <a:off x="9143127" y="1041028"/>
          <a:ext cx="4154618" cy="286253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5D989FA2-8161-44D3-927C-68220296AAD8}">
      <dsp:nvSpPr>
        <dsp:cNvPr id="0" name=""/>
        <dsp:cNvSpPr/>
      </dsp:nvSpPr>
      <dsp:spPr>
        <a:xfrm>
          <a:off x="9143127" y="3903560"/>
          <a:ext cx="4154618" cy="154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lvl="0" algn="ctr" defTabSz="1422400">
            <a:lnSpc>
              <a:spcPct val="90000"/>
            </a:lnSpc>
            <a:spcBef>
              <a:spcPct val="0"/>
            </a:spcBef>
            <a:spcAft>
              <a:spcPct val="35000"/>
            </a:spcAft>
          </a:pPr>
          <a:r>
            <a:rPr lang="en-US" sz="3200" kern="1200" dirty="0" smtClean="0"/>
            <a:t>Wireframe</a:t>
          </a:r>
          <a:endParaRPr lang="en-US" sz="3200" kern="1200" dirty="0"/>
        </a:p>
      </dsp:txBody>
      <dsp:txXfrm>
        <a:off x="9143127" y="3903560"/>
        <a:ext cx="4154618" cy="1541363"/>
      </dsp:txXfrm>
    </dsp:sp>
    <dsp:sp modelId="{E599088B-8826-42C3-B56D-4F068539023A}">
      <dsp:nvSpPr>
        <dsp:cNvPr id="0" name=""/>
        <dsp:cNvSpPr/>
      </dsp:nvSpPr>
      <dsp:spPr>
        <a:xfrm>
          <a:off x="2287745" y="5860385"/>
          <a:ext cx="4154618" cy="286253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3ED6E63E-E2A2-4490-AF7E-B643F258D202}">
      <dsp:nvSpPr>
        <dsp:cNvPr id="0" name=""/>
        <dsp:cNvSpPr/>
      </dsp:nvSpPr>
      <dsp:spPr>
        <a:xfrm>
          <a:off x="2287745" y="8722917"/>
          <a:ext cx="4154618" cy="154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lvl="0" algn="ctr" defTabSz="1422400">
            <a:lnSpc>
              <a:spcPct val="90000"/>
            </a:lnSpc>
            <a:spcBef>
              <a:spcPct val="0"/>
            </a:spcBef>
            <a:spcAft>
              <a:spcPct val="35000"/>
            </a:spcAft>
          </a:pPr>
          <a:r>
            <a:rPr lang="en-US" sz="3200" kern="1200" smtClean="0"/>
            <a:t>Lighting Only</a:t>
          </a:r>
          <a:endParaRPr lang="en-US" sz="3200" kern="1200" dirty="0"/>
        </a:p>
      </dsp:txBody>
      <dsp:txXfrm>
        <a:off x="2287745" y="8722917"/>
        <a:ext cx="4154618" cy="1541363"/>
      </dsp:txXfrm>
    </dsp:sp>
    <dsp:sp modelId="{85774764-36CD-49F1-A51A-661005CDA604}">
      <dsp:nvSpPr>
        <dsp:cNvPr id="0" name=""/>
        <dsp:cNvSpPr/>
      </dsp:nvSpPr>
      <dsp:spPr>
        <a:xfrm>
          <a:off x="6858000" y="5860385"/>
          <a:ext cx="4154618" cy="286253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727EB78-F823-4B3B-8D1A-D7ADF25F81A4}">
      <dsp:nvSpPr>
        <dsp:cNvPr id="0" name=""/>
        <dsp:cNvSpPr/>
      </dsp:nvSpPr>
      <dsp:spPr>
        <a:xfrm>
          <a:off x="6858000" y="8722917"/>
          <a:ext cx="4154618" cy="154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lvl="0" algn="ctr" defTabSz="1422400">
            <a:lnSpc>
              <a:spcPct val="90000"/>
            </a:lnSpc>
            <a:spcBef>
              <a:spcPct val="0"/>
            </a:spcBef>
            <a:spcAft>
              <a:spcPct val="35000"/>
            </a:spcAft>
          </a:pPr>
          <a:r>
            <a:rPr lang="en-US" sz="3200" kern="1200" dirty="0" smtClean="0"/>
            <a:t>Detail Lighting</a:t>
          </a:r>
          <a:endParaRPr lang="en-US" sz="3200" kern="1200" dirty="0"/>
        </a:p>
      </dsp:txBody>
      <dsp:txXfrm>
        <a:off x="6858000" y="8722917"/>
        <a:ext cx="4154618" cy="1541363"/>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5/23/2018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en-US"/>
          </a:p>
        </p:txBody>
      </p:sp>
    </p:spTree>
    <p:extLst>
      <p:ext uri="{BB962C8B-B14F-4D97-AF65-F5344CB8AC3E}">
        <p14:creationId xmlns:p14="http://schemas.microsoft.com/office/powerpoint/2010/main" val="1227969465"/>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4881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en-US"/>
          </a:p>
        </p:txBody>
      </p:sp>
    </p:spTree>
    <p:extLst>
      <p:ext uri="{BB962C8B-B14F-4D97-AF65-F5344CB8AC3E}">
        <p14:creationId xmlns:p14="http://schemas.microsoft.com/office/powerpoint/2010/main" val="4054316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en-US"/>
          </a:p>
        </p:txBody>
      </p:sp>
    </p:spTree>
    <p:extLst>
      <p:ext uri="{BB962C8B-B14F-4D97-AF65-F5344CB8AC3E}">
        <p14:creationId xmlns:p14="http://schemas.microsoft.com/office/powerpoint/2010/main" val="49973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en-AU" sz="2400" kern="0" dirty="0" smtClean="0">
              <a:solidFill>
                <a:srgbClr val="434343"/>
              </a:solidFill>
              <a:latin typeface="Calibri" panose="020F0502020204030204" pitchFamily="34" charset="0"/>
              <a:ea typeface="Calibri"/>
              <a:cs typeface="Calibri" panose="020F0502020204030204" pitchFamily="34" charset="0"/>
              <a:sym typeface="Calibri"/>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pPr/>
              <a:t>12</a:t>
            </a:fld>
            <a:endParaRPr lang="en-AU">
              <a:solidFill>
                <a:prstClr val="black"/>
              </a:solidFill>
            </a:endParaRPr>
          </a:p>
        </p:txBody>
      </p:sp>
    </p:spTree>
    <p:extLst>
      <p:ext uri="{BB962C8B-B14F-4D97-AF65-F5344CB8AC3E}">
        <p14:creationId xmlns:p14="http://schemas.microsoft.com/office/powerpoint/2010/main" val="2733249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a:buFont typeface="+mj-lt"/>
              <a:buAutoNum type="arabicPeriod"/>
            </a:pPr>
            <a:r>
              <a:rPr lang="en-US" sz="2800" dirty="0" smtClean="0">
                <a:latin typeface="Helvetica" panose="020B0604020202020204" pitchFamily="34" charset="0"/>
                <a:cs typeface="Helvetica" panose="020B0604020202020204" pitchFamily="34" charset="0"/>
              </a:rPr>
              <a:t>Menu bar</a:t>
            </a:r>
          </a:p>
          <a:p>
            <a:pPr marL="0" indent="-228600">
              <a:buFont typeface="+mj-lt"/>
              <a:buAutoNum type="arabicPeriod"/>
            </a:pPr>
            <a:r>
              <a:rPr lang="en-US" sz="2800" dirty="0" smtClean="0">
                <a:latin typeface="Helvetica" panose="020B0604020202020204" pitchFamily="34" charset="0"/>
                <a:cs typeface="Helvetica" panose="020B0604020202020204" pitchFamily="34" charset="0"/>
              </a:rPr>
              <a:t>Level Editor toolbar</a:t>
            </a:r>
          </a:p>
          <a:p>
            <a:pPr marL="0" indent="-228600">
              <a:buFont typeface="+mj-lt"/>
              <a:buAutoNum type="arabicPeriod"/>
            </a:pPr>
            <a:r>
              <a:rPr lang="en-US" sz="2800" dirty="0" smtClean="0">
                <a:latin typeface="Helvetica" panose="020B0604020202020204" pitchFamily="34" charset="0"/>
                <a:cs typeface="Helvetica" panose="020B0604020202020204" pitchFamily="34" charset="0"/>
              </a:rPr>
              <a:t>Modes panel</a:t>
            </a:r>
          </a:p>
          <a:p>
            <a:pPr marL="0" indent="-228600">
              <a:buFont typeface="+mj-lt"/>
              <a:buAutoNum type="arabicPeriod"/>
            </a:pPr>
            <a:r>
              <a:rPr lang="en-US" sz="2800" dirty="0" smtClean="0">
                <a:latin typeface="Helvetica" panose="020B0604020202020204" pitchFamily="34" charset="0"/>
                <a:cs typeface="Helvetica" panose="020B0604020202020204" pitchFamily="34" charset="0"/>
              </a:rPr>
              <a:t>Content Browser panel</a:t>
            </a:r>
          </a:p>
          <a:p>
            <a:pPr marL="0" indent="-228600">
              <a:buFont typeface="+mj-lt"/>
              <a:buAutoNum type="arabicPeriod"/>
            </a:pPr>
            <a:r>
              <a:rPr lang="en-US" sz="2800" dirty="0" smtClean="0">
                <a:latin typeface="Helvetica" panose="020B0604020202020204" pitchFamily="34" charset="0"/>
                <a:cs typeface="Helvetica" panose="020B0604020202020204" pitchFamily="34" charset="0"/>
              </a:rPr>
              <a:t>Viewport panel</a:t>
            </a:r>
          </a:p>
          <a:p>
            <a:pPr marL="0" indent="-228600">
              <a:buFont typeface="+mj-lt"/>
              <a:buAutoNum type="arabicPeriod"/>
            </a:pPr>
            <a:r>
              <a:rPr lang="en-US" sz="2800" dirty="0" smtClean="0">
                <a:latin typeface="Helvetica" panose="020B0604020202020204" pitchFamily="34" charset="0"/>
                <a:cs typeface="Helvetica" panose="020B0604020202020204" pitchFamily="34" charset="0"/>
              </a:rPr>
              <a:t>World Outliner panel</a:t>
            </a:r>
          </a:p>
          <a:p>
            <a:pPr marL="0" indent="-228600">
              <a:buFont typeface="+mj-lt"/>
              <a:buAutoNum type="arabicPeriod"/>
            </a:pPr>
            <a:r>
              <a:rPr lang="en-US" sz="2800" dirty="0" smtClean="0">
                <a:latin typeface="Helvetica" panose="020B0604020202020204" pitchFamily="34" charset="0"/>
                <a:cs typeface="Helvetica" panose="020B0604020202020204" pitchFamily="34" charset="0"/>
              </a:rPr>
              <a:t>Details panel</a:t>
            </a:r>
          </a:p>
          <a:p>
            <a:pPr marL="0" indent="0">
              <a:buFont typeface="+mj-lt"/>
              <a:buNone/>
            </a:pPr>
            <a:endParaRPr lang="en-US" sz="2800" dirty="0" smtClean="0">
              <a:latin typeface="Helvetica" panose="020B0604020202020204" pitchFamily="34" charset="0"/>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kern="1200" dirty="0" smtClean="0">
                <a:solidFill>
                  <a:schemeClr val="tx1"/>
                </a:solidFill>
                <a:effectLst/>
                <a:latin typeface="Helvetica" panose="020B0604020202020204" pitchFamily="34" charset="0"/>
                <a:ea typeface="+mn-ea"/>
                <a:cs typeface="Helvetica" panose="020B0604020202020204" pitchFamily="34" charset="0"/>
              </a:rPr>
              <a:t>The Editor interface layout is modifiable. You can easily reposition panes and windows to improve workflow. In these lectures, all interface elements are left in their default locations for consistency, but as you become a more experienced user, you will most likely want to reposition elements to increase productivity</a:t>
            </a:r>
            <a:r>
              <a:rPr lang="en-US" sz="2800" dirty="0" smtClean="0">
                <a:latin typeface="Helvetica" panose="020B0604020202020204" pitchFamily="34" charset="0"/>
                <a:cs typeface="Helvetica" panose="020B0604020202020204" pitchFamily="34" charset="0"/>
              </a:rPr>
              <a:t>.</a:t>
            </a:r>
          </a:p>
          <a:p>
            <a:pPr lvl="0" rtl="0">
              <a:spcBef>
                <a:spcPts val="0"/>
              </a:spcBef>
              <a:buNone/>
            </a:pPr>
            <a:endParaRPr lang="en-US" sz="28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en-US"/>
          </a:p>
        </p:txBody>
      </p:sp>
    </p:spTree>
    <p:extLst>
      <p:ext uri="{BB962C8B-B14F-4D97-AF65-F5344CB8AC3E}">
        <p14:creationId xmlns:p14="http://schemas.microsoft.com/office/powerpoint/2010/main" val="3654205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sz="2800" kern="1200" dirty="0" smtClean="0">
                <a:solidFill>
                  <a:schemeClr val="tx1"/>
                </a:solidFill>
                <a:effectLst/>
                <a:latin typeface="Helvetica" panose="020B0604020202020204" pitchFamily="34" charset="0"/>
                <a:ea typeface="+mn-ea"/>
                <a:cs typeface="Helvetica" panose="020B0604020202020204" pitchFamily="34" charset="0"/>
              </a:rPr>
              <a:t>If you ever close a window or panel, you can go to the Window menu to open it again.</a:t>
            </a:r>
            <a:endParaRPr lang="en-US" sz="28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en-US"/>
          </a:p>
        </p:txBody>
      </p:sp>
    </p:spTree>
    <p:extLst>
      <p:ext uri="{BB962C8B-B14F-4D97-AF65-F5344CB8AC3E}">
        <p14:creationId xmlns:p14="http://schemas.microsoft.com/office/powerpoint/2010/main" val="4043782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en-US" sz="1200" dirty="0"/>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en-US"/>
          </a:p>
        </p:txBody>
      </p:sp>
    </p:spTree>
    <p:extLst>
      <p:ext uri="{BB962C8B-B14F-4D97-AF65-F5344CB8AC3E}">
        <p14:creationId xmlns:p14="http://schemas.microsoft.com/office/powerpoint/2010/main" val="276715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en-US" sz="1200"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en-US"/>
          </a:p>
        </p:txBody>
      </p:sp>
    </p:spTree>
    <p:extLst>
      <p:ext uri="{BB962C8B-B14F-4D97-AF65-F5344CB8AC3E}">
        <p14:creationId xmlns:p14="http://schemas.microsoft.com/office/powerpoint/2010/main" val="2858596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108693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en-US" sz="1200" dirty="0"/>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en-US"/>
          </a:p>
        </p:txBody>
      </p:sp>
    </p:spTree>
    <p:extLst>
      <p:ext uri="{BB962C8B-B14F-4D97-AF65-F5344CB8AC3E}">
        <p14:creationId xmlns:p14="http://schemas.microsoft.com/office/powerpoint/2010/main" val="1949879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kern="1200" dirty="0" smtClean="0">
                <a:solidFill>
                  <a:schemeClr val="tx1"/>
                </a:solidFill>
                <a:effectLst/>
                <a:latin typeface="Helvetica" panose="020B0604020202020204" pitchFamily="34" charset="0"/>
                <a:ea typeface="+mn-ea"/>
                <a:cs typeface="Helvetica" panose="020B0604020202020204" pitchFamily="34" charset="0"/>
              </a:rPr>
              <a:t>The Viewport is the main panel used for set dressing and world building. The Viewport panel has many different modes, layouts, and settings, all of which help you create, edit, and manage your Levels.</a:t>
            </a:r>
            <a:endParaRPr lang="en-US" sz="2800" dirty="0" smtClean="0">
              <a:latin typeface="Helvetica" panose="020B0604020202020204" pitchFamily="34" charset="0"/>
              <a:cs typeface="Helvetica" panose="020B0604020202020204" pitchFamily="34" charset="0"/>
            </a:endParaRPr>
          </a:p>
          <a:p>
            <a:pPr lvl="0" rtl="0">
              <a:spcBef>
                <a:spcPts val="0"/>
              </a:spcBef>
              <a:buNone/>
            </a:pPr>
            <a:endParaRPr lang="en-US" sz="28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en-US"/>
          </a:p>
        </p:txBody>
      </p:sp>
    </p:spTree>
    <p:extLst>
      <p:ext uri="{BB962C8B-B14F-4D97-AF65-F5344CB8AC3E}">
        <p14:creationId xmlns:p14="http://schemas.microsoft.com/office/powerpoint/2010/main" val="1724101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en-US"/>
          </a:p>
        </p:txBody>
      </p:sp>
    </p:spTree>
    <p:extLst>
      <p:ext uri="{BB962C8B-B14F-4D97-AF65-F5344CB8AC3E}">
        <p14:creationId xmlns:p14="http://schemas.microsoft.com/office/powerpoint/2010/main" val="378101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smtClean="0">
                <a:solidFill>
                  <a:schemeClr val="tx1"/>
                </a:solidFill>
                <a:effectLst/>
                <a:latin typeface="Helvetica" panose="020B0604020202020204" pitchFamily="34" charset="0"/>
                <a:ea typeface="+mn-ea"/>
                <a:cs typeface="Helvetica" panose="020B0604020202020204" pitchFamily="34" charset="0"/>
              </a:rPr>
              <a:t>The perspective view will most likely be your primary working environment, but orthographic views are great for fine-tuning Actor placement in a scene.</a:t>
            </a:r>
            <a:endParaRPr lang="en-US" sz="28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en-US"/>
          </a:p>
        </p:txBody>
      </p:sp>
    </p:spTree>
    <p:extLst>
      <p:ext uri="{BB962C8B-B14F-4D97-AF65-F5344CB8AC3E}">
        <p14:creationId xmlns:p14="http://schemas.microsoft.com/office/powerpoint/2010/main" val="891002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715225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12722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583428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623961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037765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kern="1200" dirty="0" smtClean="0">
                <a:solidFill>
                  <a:schemeClr val="tx1"/>
                </a:solidFill>
                <a:effectLst/>
                <a:latin typeface="Helvetica" panose="020B0604020202020204" pitchFamily="34" charset="0"/>
                <a:ea typeface="+mn-ea"/>
                <a:cs typeface="Helvetica" panose="020B0604020202020204" pitchFamily="34" charset="0"/>
              </a:rPr>
              <a:t>Double-clicking on an Actor’s name will focus the Viewport panel on the placed Actor in the Level</a:t>
            </a:r>
            <a:r>
              <a:rPr lang="en-US" sz="2800" dirty="0" smtClean="0">
                <a:latin typeface="Helvetica" panose="020B0604020202020204" pitchFamily="34" charset="0"/>
                <a:cs typeface="Helvetica" panose="020B0604020202020204" pitchFamily="34" charset="0"/>
              </a:rPr>
              <a:t>.</a:t>
            </a:r>
          </a:p>
          <a:p>
            <a:endParaRPr lang="en-US" sz="1200"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en-US"/>
          </a:p>
        </p:txBody>
      </p:sp>
    </p:spTree>
    <p:extLst>
      <p:ext uri="{BB962C8B-B14F-4D97-AF65-F5344CB8AC3E}">
        <p14:creationId xmlns:p14="http://schemas.microsoft.com/office/powerpoint/2010/main" val="3062970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en-US"/>
          </a:p>
        </p:txBody>
      </p:sp>
    </p:spTree>
    <p:extLst>
      <p:ext uri="{BB962C8B-B14F-4D97-AF65-F5344CB8AC3E}">
        <p14:creationId xmlns:p14="http://schemas.microsoft.com/office/powerpoint/2010/main" val="979102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en-AU" sz="2400" kern="0" dirty="0" smtClean="0">
              <a:solidFill>
                <a:srgbClr val="434343"/>
              </a:solidFill>
              <a:latin typeface="Calibri" panose="020F0502020204030204" pitchFamily="34" charset="0"/>
              <a:ea typeface="Calibri"/>
              <a:cs typeface="Calibri" panose="020F0502020204030204" pitchFamily="34" charset="0"/>
              <a:sym typeface="Calibri"/>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pPr/>
              <a:t>28</a:t>
            </a:fld>
            <a:endParaRPr lang="en-AU">
              <a:solidFill>
                <a:prstClr val="black"/>
              </a:solidFill>
            </a:endParaRPr>
          </a:p>
        </p:txBody>
      </p:sp>
    </p:spTree>
    <p:extLst>
      <p:ext uri="{BB962C8B-B14F-4D97-AF65-F5344CB8AC3E}">
        <p14:creationId xmlns:p14="http://schemas.microsoft.com/office/powerpoint/2010/main" val="1234874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en-AU" sz="2400" kern="0" dirty="0" smtClean="0">
              <a:solidFill>
                <a:srgbClr val="434343"/>
              </a:solidFill>
              <a:latin typeface="Calibri" panose="020F0502020204030204" pitchFamily="34" charset="0"/>
              <a:ea typeface="Calibri"/>
              <a:cs typeface="Calibri" panose="020F0502020204030204" pitchFamily="34" charset="0"/>
              <a:sym typeface="Calibri"/>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pPr/>
              <a:t>31</a:t>
            </a:fld>
            <a:endParaRPr lang="en-AU">
              <a:solidFill>
                <a:prstClr val="black"/>
              </a:solidFill>
            </a:endParaRPr>
          </a:p>
        </p:txBody>
      </p:sp>
    </p:spTree>
    <p:extLst>
      <p:ext uri="{BB962C8B-B14F-4D97-AF65-F5344CB8AC3E}">
        <p14:creationId xmlns:p14="http://schemas.microsoft.com/office/powerpoint/2010/main" val="1982477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en-US"/>
          </a:p>
        </p:txBody>
      </p:sp>
    </p:spTree>
    <p:extLst>
      <p:ext uri="{BB962C8B-B14F-4D97-AF65-F5344CB8AC3E}">
        <p14:creationId xmlns:p14="http://schemas.microsoft.com/office/powerpoint/2010/main" val="639043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en-US"/>
          </a:p>
        </p:txBody>
      </p:sp>
    </p:spTree>
    <p:extLst>
      <p:ext uri="{BB962C8B-B14F-4D97-AF65-F5344CB8AC3E}">
        <p14:creationId xmlns:p14="http://schemas.microsoft.com/office/powerpoint/2010/main" val="3243004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703007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654854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50788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67727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173190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AU" sz="2800" kern="1200" dirty="0" smtClean="0">
                <a:solidFill>
                  <a:schemeClr val="tx1"/>
                </a:solidFill>
                <a:effectLst/>
                <a:latin typeface="Helvetica" panose="020B0604020202020204" pitchFamily="34" charset="0"/>
                <a:ea typeface="+mn-ea"/>
                <a:cs typeface="Helvetica" panose="020B0604020202020204" pitchFamily="34" charset="0"/>
              </a:rPr>
              <a:t>VR exists through the melding of hardware and software. There are various devices and software solutions you need to be aware of when getting into creating VR content</a:t>
            </a:r>
            <a:r>
              <a:rPr lang="en-AU" sz="2800" dirty="0" smtClean="0">
                <a:latin typeface="Helvetica" panose="020B0604020202020204" pitchFamily="34" charset="0"/>
                <a:cs typeface="Helvetica" panose="020B0604020202020204" pitchFamily="34" charset="0"/>
              </a:rPr>
              <a:t>.</a:t>
            </a:r>
            <a:endParaRPr lang="en-AU" sz="2800" kern="0" dirty="0" smtClean="0">
              <a:solidFill>
                <a:srgbClr val="434343"/>
              </a:solidFill>
              <a:latin typeface="Helvetica" panose="020B0604020202020204" pitchFamily="34" charset="0"/>
              <a:ea typeface="Calibri"/>
              <a:cs typeface="Helvetica" panose="020B0604020202020204" pitchFamily="34" charset="0"/>
              <a:sym typeface="Calibri"/>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pPr/>
              <a:t>4</a:t>
            </a:fld>
            <a:endParaRPr lang="en-AU">
              <a:solidFill>
                <a:prstClr val="black"/>
              </a:solidFill>
            </a:endParaRPr>
          </a:p>
        </p:txBody>
      </p:sp>
    </p:spTree>
    <p:extLst>
      <p:ext uri="{BB962C8B-B14F-4D97-AF65-F5344CB8AC3E}">
        <p14:creationId xmlns:p14="http://schemas.microsoft.com/office/powerpoint/2010/main" val="336837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smtClean="0">
                <a:solidFill>
                  <a:schemeClr val="tx1"/>
                </a:solidFill>
                <a:effectLst/>
                <a:latin typeface="Helvetica" panose="020B0604020202020204" pitchFamily="34" charset="0"/>
                <a:ea typeface="+mn-ea"/>
                <a:cs typeface="Helvetica" panose="020B0604020202020204" pitchFamily="34" charset="0"/>
              </a:rPr>
              <a:t>If you have never scripted before or if you have scripted but have never used UE4 before, it is a good idea to become familiar with the Editor and workflow before you move to a C++-based project</a:t>
            </a:r>
            <a:r>
              <a:rPr lang="en-US" sz="2800" b="0" i="0" u="none" strike="noStrike" kern="1200" baseline="0" dirty="0" smtClean="0">
                <a:solidFill>
                  <a:schemeClr val="tx1"/>
                </a:solidFill>
                <a:latin typeface="Helvetica" panose="020B0604020202020204" pitchFamily="34" charset="0"/>
                <a:ea typeface="+mn-ea"/>
                <a:cs typeface="Helvetica" panose="020B0604020202020204" pitchFamily="34" charset="0"/>
              </a:rPr>
              <a:t>.</a:t>
            </a:r>
            <a:endParaRPr lang="en-US" sz="2800" dirty="0" smtClean="0">
              <a:latin typeface="Helvetica" panose="020B0604020202020204" pitchFamily="34" charset="0"/>
              <a:cs typeface="Helvetica" panose="020B0604020202020204" pitchFamily="34" charset="0"/>
            </a:endParaRPr>
          </a:p>
          <a:p>
            <a:endParaRPr lang="en-US" sz="28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en-US"/>
          </a:p>
        </p:txBody>
      </p:sp>
    </p:spTree>
    <p:extLst>
      <p:ext uri="{BB962C8B-B14F-4D97-AF65-F5344CB8AC3E}">
        <p14:creationId xmlns:p14="http://schemas.microsoft.com/office/powerpoint/2010/main" val="256834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800" kern="1200" dirty="0" smtClean="0">
                <a:solidFill>
                  <a:schemeClr val="tx1"/>
                </a:solidFill>
                <a:effectLst/>
                <a:latin typeface="Helvetica" panose="020B0604020202020204" pitchFamily="34" charset="0"/>
                <a:ea typeface="+mn-ea"/>
                <a:cs typeface="Helvetica" panose="020B0604020202020204" pitchFamily="34" charset="0"/>
              </a:rPr>
              <a:t>A C++-based project requires you to install a compiler, such as Visual Studio 2015. Even with a C++-based project, you will be using Blueprint to some degree</a:t>
            </a:r>
            <a:r>
              <a:rPr lang="en-US" sz="2800" dirty="0" smtClean="0">
                <a:latin typeface="Helvetica" panose="020B0604020202020204" pitchFamily="34" charset="0"/>
                <a:cs typeface="Helvetica" panose="020B0604020202020204" pitchFamily="34" charset="0"/>
              </a:rPr>
              <a:t>. </a:t>
            </a:r>
          </a:p>
          <a:p>
            <a:endParaRPr lang="en-US" sz="28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536655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smtClean="0">
                <a:solidFill>
                  <a:schemeClr val="tx1"/>
                </a:solidFill>
                <a:effectLst/>
                <a:latin typeface="Helvetica" panose="020B0604020202020204" pitchFamily="34" charset="0"/>
                <a:ea typeface="+mn-ea"/>
                <a:cs typeface="Helvetica" panose="020B0604020202020204" pitchFamily="34" charset="0"/>
              </a:rPr>
              <a:t>When projects are first created, they are not very large, but project file sizes grow rapidly depending on the amount of content and the quality of content, such as model details and Texture sizes. UE4 also generates </a:t>
            </a:r>
            <a:r>
              <a:rPr lang="en-US" sz="2800" kern="1200" dirty="0" err="1" smtClean="0">
                <a:solidFill>
                  <a:schemeClr val="tx1"/>
                </a:solidFill>
                <a:effectLst/>
                <a:latin typeface="Helvetica" panose="020B0604020202020204" pitchFamily="34" charset="0"/>
                <a:ea typeface="+mn-ea"/>
                <a:cs typeface="Helvetica" panose="020B0604020202020204" pitchFamily="34" charset="0"/>
              </a:rPr>
              <a:t>autosave</a:t>
            </a:r>
            <a:r>
              <a:rPr lang="en-US" sz="2800" kern="1200" dirty="0" smtClean="0">
                <a:solidFill>
                  <a:schemeClr val="tx1"/>
                </a:solidFill>
                <a:effectLst/>
                <a:latin typeface="Helvetica" panose="020B0604020202020204" pitchFamily="34" charset="0"/>
                <a:ea typeface="+mn-ea"/>
                <a:cs typeface="Helvetica" panose="020B0604020202020204" pitchFamily="34" charset="0"/>
              </a:rPr>
              <a:t> and backup files as you work; although these files take up space, they are helpful when anything goes wrong</a:t>
            </a:r>
            <a:r>
              <a:rPr lang="en-US" sz="2800" b="0" i="0" u="none" strike="noStrike" kern="1200" baseline="0" dirty="0" smtClean="0">
                <a:solidFill>
                  <a:schemeClr val="tx1"/>
                </a:solidFill>
                <a:latin typeface="Helvetica" panose="020B0604020202020204" pitchFamily="34" charset="0"/>
                <a:ea typeface="+mn-ea"/>
                <a:cs typeface="Helvetica" panose="020B0604020202020204" pitchFamily="34" charset="0"/>
              </a:rPr>
              <a:t>.</a:t>
            </a:r>
            <a:endParaRPr lang="en-US" sz="28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983104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smtClean="0">
                <a:solidFill>
                  <a:schemeClr val="tx1"/>
                </a:solidFill>
                <a:effectLst/>
                <a:latin typeface="Helvetica" panose="020B0604020202020204" pitchFamily="34" charset="0"/>
                <a:ea typeface="+mn-ea"/>
                <a:cs typeface="Helvetica" panose="020B0604020202020204" pitchFamily="34" charset="0"/>
              </a:rPr>
              <a:t>These settings</a:t>
            </a:r>
            <a:r>
              <a:rPr lang="en-US" sz="2800" kern="1200" baseline="0" dirty="0" smtClean="0">
                <a:solidFill>
                  <a:schemeClr val="tx1"/>
                </a:solidFill>
                <a:effectLst/>
                <a:latin typeface="Helvetica" panose="020B0604020202020204" pitchFamily="34" charset="0"/>
                <a:ea typeface="+mn-ea"/>
                <a:cs typeface="Helvetica" panose="020B0604020202020204" pitchFamily="34" charset="0"/>
              </a:rPr>
              <a:t> </a:t>
            </a:r>
            <a:r>
              <a:rPr lang="en-US" sz="2800" kern="1200" dirty="0" smtClean="0">
                <a:solidFill>
                  <a:schemeClr val="tx1"/>
                </a:solidFill>
                <a:effectLst/>
                <a:latin typeface="Helvetica" panose="020B0604020202020204" pitchFamily="34" charset="0"/>
                <a:ea typeface="+mn-ea"/>
                <a:cs typeface="Helvetica" panose="020B0604020202020204" pitchFamily="34" charset="0"/>
              </a:rPr>
              <a:t>can be changed later under Project Settings</a:t>
            </a:r>
            <a:r>
              <a:rPr lang="en-US" sz="2800" dirty="0" smtClean="0">
                <a:latin typeface="Helvetica" panose="020B0604020202020204" pitchFamily="34" charset="0"/>
                <a:cs typeface="Helvetica" panose="020B0604020202020204" pitchFamily="34" charset="0"/>
              </a:rPr>
              <a:t>.</a:t>
            </a:r>
            <a:endParaRPr lang="en-US" sz="28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0614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smtClean="0">
                <a:solidFill>
                  <a:schemeClr val="tx1"/>
                </a:solidFill>
                <a:effectLst/>
                <a:latin typeface="Helvetica" panose="020B0604020202020204" pitchFamily="34" charset="0"/>
                <a:ea typeface="+mn-ea"/>
                <a:cs typeface="Helvetica" panose="020B0604020202020204" pitchFamily="34" charset="0"/>
              </a:rPr>
              <a:t>It is best to work off the local hard drive. While working over the school network or off of a USB drive will work, reduced bandwidth may slow down some Editor processes such as auto backups.</a:t>
            </a:r>
          </a:p>
          <a:p>
            <a:r>
              <a:rPr lang="en-US" sz="2800" kern="1200" dirty="0" smtClean="0">
                <a:solidFill>
                  <a:schemeClr val="tx1"/>
                </a:solidFill>
                <a:effectLst/>
                <a:latin typeface="Helvetica" panose="020B0604020202020204" pitchFamily="34" charset="0"/>
                <a:ea typeface="+mn-ea"/>
                <a:cs typeface="Helvetica" panose="020B0604020202020204" pitchFamily="34" charset="0"/>
              </a:rPr>
              <a:t> </a:t>
            </a:r>
          </a:p>
          <a:p>
            <a:r>
              <a:rPr lang="en-US" sz="2800" kern="1200" dirty="0" smtClean="0">
                <a:solidFill>
                  <a:schemeClr val="tx1"/>
                </a:solidFill>
                <a:effectLst/>
                <a:latin typeface="Helvetica" panose="020B0604020202020204" pitchFamily="34" charset="0"/>
                <a:ea typeface="+mn-ea"/>
                <a:cs typeface="Helvetica" panose="020B0604020202020204" pitchFamily="34" charset="0"/>
              </a:rPr>
              <a:t>If assets are missing from the Content Browser, it may be due to reduced bandwidth</a:t>
            </a:r>
            <a:r>
              <a:rPr lang="en-US" sz="2800" dirty="0" smtClean="0">
                <a:latin typeface="Helvetica" panose="020B0604020202020204" pitchFamily="34" charset="0"/>
                <a:cs typeface="Helvetica" panose="020B0604020202020204" pitchFamily="34" charset="0"/>
              </a:rPr>
              <a:t>.</a:t>
            </a:r>
            <a:endParaRPr lang="en-US" sz="28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6211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4084716624"/>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514327445"/>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mj-lt"/>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smtClean="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mn-lt"/>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r>
              <a:rPr lang="en-US" dirty="0" smtClean="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279079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A4709-AD01-4518-B6F0-5E693C84B8C7}"/>
              </a:ext>
            </a:extLst>
          </p:cNvPr>
          <p:cNvSpPr>
            <a:spLocks noGrp="1"/>
          </p:cNvSpPr>
          <p:nvPr>
            <p:ph type="title"/>
          </p:nvPr>
        </p:nvSpPr>
        <p:spPr/>
        <p:txBody>
          <a:body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xmlns="" id="{55626CB4-C5FC-4F56-9B74-964E69274DC4}"/>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E3A8644-C72A-4249-A146-7DB49D92D355}"/>
              </a:ext>
            </a:extLst>
          </p:cNvPr>
          <p:cNvSpPr>
            <a:spLocks noGrp="1"/>
          </p:cNvSpPr>
          <p:nvPr>
            <p:ph type="dt" sz="half" idx="10"/>
          </p:nvPr>
        </p:nvSpPr>
        <p:spPr>
          <a:xfrm>
            <a:off x="1676403" y="12712703"/>
            <a:ext cx="5486398" cy="730250"/>
          </a:xfrm>
          <a:prstGeom prst="rect">
            <a:avLst/>
          </a:prstGeom>
        </p:spPr>
        <p:txBody>
          <a:bodyPr/>
          <a:lstStyle/>
          <a:p>
            <a:fld id="{94553CC9-D22E-49DB-A511-08248B44581F}" type="datetimeFigureOut">
              <a:rPr lang="en-US" smtClean="0"/>
              <a:t>5/23/2018</a:t>
            </a:fld>
            <a:endParaRPr lang="en-US"/>
          </a:p>
        </p:txBody>
      </p:sp>
      <p:sp>
        <p:nvSpPr>
          <p:cNvPr id="5" name="Footer Placeholder 4">
            <a:extLst>
              <a:ext uri="{FF2B5EF4-FFF2-40B4-BE49-F238E27FC236}">
                <a16:creationId xmlns:a16="http://schemas.microsoft.com/office/drawing/2014/main" xmlns="" id="{C0F7B9A6-BD10-4107-9258-B6C52473E3E7}"/>
              </a:ext>
            </a:extLst>
          </p:cNvPr>
          <p:cNvSpPr>
            <a:spLocks noGrp="1"/>
          </p:cNvSpPr>
          <p:nvPr>
            <p:ph type="ftr" sz="quarter" idx="11"/>
          </p:nvPr>
        </p:nvSpPr>
        <p:spPr>
          <a:xfrm>
            <a:off x="8077200" y="12712703"/>
            <a:ext cx="8229600" cy="73025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4E5CBD2-47B3-4A39-BD6B-F3C6E3BC3FB0}"/>
              </a:ext>
            </a:extLst>
          </p:cNvPr>
          <p:cNvSpPr>
            <a:spLocks noGrp="1"/>
          </p:cNvSpPr>
          <p:nvPr>
            <p:ph type="sldNum" sz="quarter" idx="12"/>
          </p:nvPr>
        </p:nvSpPr>
        <p:spPr/>
        <p:txBody>
          <a:bodyPr/>
          <a:lstStyle/>
          <a:p>
            <a:fld id="{A251C5A0-5862-45F2-A99F-DB3A2127547D}" type="slidenum">
              <a:rPr lang="en-US" smtClean="0"/>
              <a:t>‹#›</a:t>
            </a:fld>
            <a:endParaRPr lang="en-US"/>
          </a:p>
        </p:txBody>
      </p:sp>
    </p:spTree>
    <p:extLst>
      <p:ext uri="{BB962C8B-B14F-4D97-AF65-F5344CB8AC3E}">
        <p14:creationId xmlns:p14="http://schemas.microsoft.com/office/powerpoint/2010/main" val="91848100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224144274"/>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95335439"/>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4238548254"/>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660211166"/>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722" r:id="rId3"/>
    <p:sldLayoutId id="2147483723" r:id="rId4"/>
  </p:sldLayoutIdLst>
  <p:transition spd="med"/>
  <p:timing>
    <p:tnLst>
      <p:par>
        <p:cTn id="1" dur="indefinite" restart="never" nodeType="tmRoot"/>
      </p:par>
    </p:tnLst>
  </p:timing>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7796539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ransition spd="med"/>
  <p:timing>
    <p:tnLst>
      <p:par>
        <p:cTn id="1" dur="indefinite" restart="never" nodeType="tmRoot"/>
      </p:par>
    </p:tnLst>
  </p:timing>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en-US" sz="8000" dirty="0" smtClean="0">
                <a:solidFill>
                  <a:srgbClr val="FFFFFF"/>
                </a:solidFill>
              </a:rPr>
              <a:t>Your First Project:</a:t>
            </a:r>
            <a:endParaRPr lang="en-US" sz="8000" dirty="0">
              <a:solidFill>
                <a:srgbClr val="FFFFFF"/>
              </a:solidFill>
            </a:endParaRPr>
          </a:p>
          <a:p>
            <a:pPr algn="ctr"/>
            <a:r>
              <a:rPr lang="en-US" sz="8000" dirty="0" smtClean="0">
                <a:solidFill>
                  <a:srgbClr val="FFFFFF"/>
                </a:solidFill>
              </a:rPr>
              <a:t>Learning </a:t>
            </a:r>
            <a:r>
              <a:rPr lang="en-US" sz="8000" dirty="0">
                <a:solidFill>
                  <a:srgbClr val="FFFFFF"/>
                </a:solidFill>
              </a:rPr>
              <a:t>the UE4 Editor Interface</a:t>
            </a: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en-US" sz="12000" kern="0" cap="all" dirty="0" smtClean="0">
                <a:solidFill>
                  <a:srgbClr val="FFD966"/>
                </a:solidFill>
                <a:latin typeface="Helvetica" panose="020B0604020202020204" pitchFamily="34" charset="0"/>
                <a:ea typeface="Calibri"/>
                <a:cs typeface="Helvetica" panose="020B0604020202020204" pitchFamily="34" charset="0"/>
                <a:sym typeface="Calibri"/>
              </a:rPr>
              <a:t>Hour 1</a:t>
            </a:r>
            <a:endParaRPr lang="en-US" sz="12000" kern="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104555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36235" y="274655"/>
            <a:ext cx="2626729" cy="2683625"/>
          </a:xfrm>
          <a:prstGeom prst="rect">
            <a:avLst/>
          </a:prstGeom>
        </p:spPr>
      </p:pic>
      <p:graphicFrame>
        <p:nvGraphicFramePr>
          <p:cNvPr id="8" name="Content Placeholder 7">
            <a:extLst>
              <a:ext uri="{FF2B5EF4-FFF2-40B4-BE49-F238E27FC236}">
                <a16:creationId xmlns="" xmlns:a16="http://schemas.microsoft.com/office/drawing/2014/main" id="{85BE92D7-B05B-4AE6-8215-A85EE261EEA1}"/>
              </a:ext>
            </a:extLst>
          </p:cNvPr>
          <p:cNvGraphicFramePr>
            <a:graphicFrameLocks noGrp="1"/>
          </p:cNvGraphicFramePr>
          <p:nvPr>
            <p:ph idx="1"/>
            <p:extLst>
              <p:ext uri="{D42A27DB-BD31-4B8C-83A1-F6EECF244321}">
                <p14:modId xmlns:p14="http://schemas.microsoft.com/office/powerpoint/2010/main" val="3335990917"/>
              </p:ext>
            </p:extLst>
          </p:nvPr>
        </p:nvGraphicFramePr>
        <p:xfrm>
          <a:off x="1676400" y="4199022"/>
          <a:ext cx="21031200" cy="6015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hape 104">
            <a:extLst>
              <a:ext uri="{FF2B5EF4-FFF2-40B4-BE49-F238E27FC236}">
                <a16:creationId xmlns="" xmlns:a16="http://schemas.microsoft.com/office/drawing/2014/main" id="{64605D20-0CD4-4D4A-A850-917D347B8EE4}"/>
              </a:ext>
            </a:extLst>
          </p:cNvPr>
          <p:cNvSpPr txBox="1"/>
          <p:nvPr/>
        </p:nvSpPr>
        <p:spPr>
          <a:xfrm>
            <a:off x="2985176" y="977104"/>
            <a:ext cx="20562600" cy="1169400"/>
          </a:xfrm>
          <a:prstGeom prst="rect">
            <a:avLst/>
          </a:prstGeom>
          <a:noFill/>
          <a:ln>
            <a:noFill/>
          </a:ln>
        </p:spPr>
        <p:txBody>
          <a:bodyPr lIns="182850" tIns="91400" rIns="182850" bIns="91400" anchor="t" anchorCtr="0">
            <a:noAutofit/>
          </a:bodyPr>
          <a:lstStyle/>
          <a:p>
            <a:pPr>
              <a:buSzPct val="25000"/>
            </a:pPr>
            <a:r>
              <a:rPr lang="en-US" sz="6400" dirty="0">
                <a:solidFill>
                  <a:schemeClr val="dk1"/>
                </a:solidFill>
                <a:latin typeface="+mj-lt"/>
                <a:ea typeface="Calibri"/>
                <a:cs typeface="Calibri"/>
                <a:sym typeface="Calibri"/>
              </a:rPr>
              <a:t>Creating a New Project</a:t>
            </a:r>
          </a:p>
          <a:p>
            <a:pPr>
              <a:buSzPct val="25000"/>
            </a:pPr>
            <a:endParaRPr lang="en-US" sz="6400" dirty="0">
              <a:solidFill>
                <a:schemeClr val="dk1"/>
              </a:solidFill>
              <a:latin typeface="+mj-lt"/>
              <a:ea typeface="Calibri"/>
              <a:cs typeface="Calibri"/>
              <a:sym typeface="Calibri"/>
            </a:endParaRPr>
          </a:p>
        </p:txBody>
      </p:sp>
      <p:sp>
        <p:nvSpPr>
          <p:cNvPr id="12" name="Shape 143">
            <a:extLst>
              <a:ext uri="{FF2B5EF4-FFF2-40B4-BE49-F238E27FC236}">
                <a16:creationId xmlns="" xmlns:a16="http://schemas.microsoft.com/office/drawing/2014/main" id="{6853FE5C-61B2-46EA-B359-56CE3E112F48}"/>
              </a:ext>
            </a:extLst>
          </p:cNvPr>
          <p:cNvSpPr txBox="1"/>
          <p:nvPr/>
        </p:nvSpPr>
        <p:spPr>
          <a:xfrm>
            <a:off x="6810642" y="9267468"/>
            <a:ext cx="9754800" cy="800400"/>
          </a:xfrm>
          <a:prstGeom prst="rect">
            <a:avLst/>
          </a:prstGeom>
          <a:solidFill>
            <a:srgbClr val="FFD966"/>
          </a:solidFill>
          <a:ln>
            <a:noFill/>
          </a:ln>
        </p:spPr>
        <p:txBody>
          <a:bodyPr lIns="182850" tIns="91400" rIns="182850" bIns="91400" anchor="t" anchorCtr="0">
            <a:noAutofit/>
          </a:bodyPr>
          <a:lstStyle/>
          <a:p>
            <a:pPr lvl="0" algn="ctr">
              <a:buSzPct val="25000"/>
            </a:pPr>
            <a:r>
              <a:rPr lang="en-US" sz="4000" dirty="0"/>
              <a:t>Process for creating </a:t>
            </a:r>
            <a:r>
              <a:rPr lang="en-US" sz="4000" dirty="0" smtClean="0"/>
              <a:t>a new </a:t>
            </a:r>
            <a:r>
              <a:rPr lang="en-US" sz="4000" dirty="0"/>
              <a:t>L</a:t>
            </a:r>
            <a:r>
              <a:rPr lang="en-US" sz="4000" dirty="0" smtClean="0"/>
              <a:t>evel</a:t>
            </a:r>
            <a:endParaRPr lang="en-US" sz="4800" dirty="0">
              <a:solidFill>
                <a:schemeClr val="dk1"/>
              </a:solidFill>
              <a:ea typeface="Calibri"/>
              <a:cs typeface="Calibri"/>
              <a:sym typeface="Calibri"/>
            </a:endParaRPr>
          </a:p>
        </p:txBody>
      </p:sp>
    </p:spTree>
    <p:extLst>
      <p:ext uri="{BB962C8B-B14F-4D97-AF65-F5344CB8AC3E}">
        <p14:creationId xmlns:p14="http://schemas.microsoft.com/office/powerpoint/2010/main" val="5194306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35343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en-US" sz="2800" kern="0" dirty="0">
                <a:solidFill>
                  <a:srgbClr val="000000"/>
                </a:solidFill>
              </a:rPr>
              <a:t>Create a new Blueprint project </a:t>
            </a:r>
            <a:r>
              <a:rPr lang="en-US" sz="2800" kern="0" dirty="0" smtClean="0">
                <a:solidFill>
                  <a:srgbClr val="000000"/>
                </a:solidFill>
              </a:rPr>
              <a:t>using the following:</a:t>
            </a:r>
            <a:endParaRPr lang="en-US" sz="2800" kern="0" dirty="0">
              <a:solidFill>
                <a:srgbClr val="000000"/>
              </a:solidFill>
            </a:endParaRPr>
          </a:p>
          <a:p>
            <a:pPr marL="457200" lvl="1" indent="-457200" defTabSz="825500" hangingPunct="0">
              <a:spcBef>
                <a:spcPts val="600"/>
              </a:spcBef>
              <a:spcAft>
                <a:spcPts val="400"/>
              </a:spcAft>
              <a:buFont typeface="Arial" panose="020B0604020202020204" pitchFamily="34" charset="0"/>
              <a:buChar char="•"/>
            </a:pPr>
            <a:r>
              <a:rPr lang="en-US" sz="2800" kern="0" dirty="0">
                <a:solidFill>
                  <a:srgbClr val="000000"/>
                </a:solidFill>
              </a:rPr>
              <a:t>Third Person template </a:t>
            </a:r>
          </a:p>
          <a:p>
            <a:pPr marL="457200" lvl="1" indent="-457200" defTabSz="825500" hangingPunct="0">
              <a:spcBef>
                <a:spcPts val="600"/>
              </a:spcBef>
              <a:spcAft>
                <a:spcPts val="400"/>
              </a:spcAft>
              <a:buFont typeface="Arial" panose="020B0604020202020204" pitchFamily="34" charset="0"/>
              <a:buChar char="•"/>
            </a:pPr>
            <a:r>
              <a:rPr lang="en-US" sz="2800" kern="0" dirty="0">
                <a:solidFill>
                  <a:srgbClr val="000000"/>
                </a:solidFill>
              </a:rPr>
              <a:t>Desktop/Console</a:t>
            </a:r>
          </a:p>
          <a:p>
            <a:pPr marL="457200" lvl="1" indent="-457200" defTabSz="825500" hangingPunct="0">
              <a:spcBef>
                <a:spcPts val="600"/>
              </a:spcBef>
              <a:spcAft>
                <a:spcPts val="400"/>
              </a:spcAft>
              <a:buFont typeface="Arial" panose="020B0604020202020204" pitchFamily="34" charset="0"/>
              <a:buChar char="•"/>
            </a:pPr>
            <a:r>
              <a:rPr lang="en-US" sz="2800" kern="0" dirty="0">
                <a:solidFill>
                  <a:srgbClr val="000000"/>
                </a:solidFill>
              </a:rPr>
              <a:t>Maximum Quality</a:t>
            </a:r>
          </a:p>
          <a:p>
            <a:pPr marL="457200" lvl="1" indent="-457200" defTabSz="825500" hangingPunct="0">
              <a:spcBef>
                <a:spcPts val="600"/>
              </a:spcBef>
              <a:spcAft>
                <a:spcPts val="600"/>
              </a:spcAft>
              <a:buFont typeface="Arial" panose="020B0604020202020204" pitchFamily="34" charset="0"/>
              <a:buChar char="•"/>
            </a:pPr>
            <a:r>
              <a:rPr lang="en-US" sz="2800" kern="0" dirty="0" smtClean="0">
                <a:solidFill>
                  <a:srgbClr val="000000"/>
                </a:solidFill>
              </a:rPr>
              <a:t>With Starter Content</a:t>
            </a:r>
            <a:endParaRPr lang="en-US" sz="2800" kern="0" dirty="0">
              <a:solidFill>
                <a:srgbClr val="000000"/>
              </a:solidFill>
            </a:endParaRPr>
          </a:p>
          <a:p>
            <a:pPr marL="457200" indent="-457200" defTabSz="825500" hangingPunct="0">
              <a:spcBef>
                <a:spcPts val="600"/>
              </a:spcBef>
              <a:spcAft>
                <a:spcPts val="600"/>
              </a:spcAft>
              <a:buFont typeface="Arial" panose="020B0604020202020204" pitchFamily="34" charset="0"/>
              <a:buChar char="•"/>
            </a:pPr>
            <a:endParaRPr lang="en-US" sz="2800" kern="0" dirty="0">
              <a:solidFill>
                <a:srgbClr val="000000"/>
              </a:solidFill>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en-US" sz="5000" kern="0" dirty="0" smtClean="0">
                <a:solidFill>
                  <a:srgbClr val="000000"/>
                </a:solidFill>
              </a:rPr>
              <a:t>Exercise:</a:t>
            </a:r>
            <a:br>
              <a:rPr lang="en-US" sz="5000" kern="0" dirty="0" smtClean="0">
                <a:solidFill>
                  <a:srgbClr val="000000"/>
                </a:solidFill>
              </a:rPr>
            </a:br>
            <a:r>
              <a:rPr lang="en-US" sz="5000" kern="0" dirty="0" smtClean="0">
                <a:solidFill>
                  <a:srgbClr val="000000"/>
                </a:solidFill>
              </a:rPr>
              <a:t>Create a New Project</a:t>
            </a:r>
            <a:endParaRPr lang="en-US" sz="5000" kern="0" dirty="0">
              <a:solidFill>
                <a:srgbClr val="00000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35829307"/>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smtClean="0"/>
              <a:t>Level Editor</a:t>
            </a:r>
            <a:endParaRPr sz="6000" dirty="0"/>
          </a:p>
        </p:txBody>
      </p:sp>
      <p:sp>
        <p:nvSpPr>
          <p:cNvPr id="45" name="AEVER"/>
          <p:cNvSpPr txBox="1"/>
          <p:nvPr/>
        </p:nvSpPr>
        <p:spPr>
          <a:xfrm>
            <a:off x="6136675" y="5638703"/>
            <a:ext cx="12110688"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sz="8000" cap="all" dirty="0" smtClean="0">
                <a:solidFill>
                  <a:srgbClr val="FFD966"/>
                </a:solidFill>
              </a:rPr>
              <a:t>Main Interface</a:t>
            </a:r>
            <a:endParaRPr sz="8000" cap="all" dirty="0">
              <a:solidFill>
                <a:srgbClr val="FFD966"/>
              </a:solidFill>
            </a:endParaRPr>
          </a:p>
        </p:txBody>
      </p:sp>
    </p:spTree>
    <p:extLst>
      <p:ext uri="{BB962C8B-B14F-4D97-AF65-F5344CB8AC3E}">
        <p14:creationId xmlns:p14="http://schemas.microsoft.com/office/powerpoint/2010/main" val="82853984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221992"/>
            <a:ext cx="7061171" cy="1210588"/>
          </a:xfrm>
          <a:prstGeom prst="rect">
            <a:avLst/>
          </a:prstGeom>
          <a:ln w="12700">
            <a:miter lim="400000"/>
          </a:ln>
          <a:extLst>
            <a:ext uri="{C572A759-6A51-4108-AA02-DFA0A04FC94B}">
              <ma14:wrappingTextBoxFlag xmlns:ma14="http://schemas.microsoft.com/office/mac/drawingml/2011/main" xmlns="" val="1"/>
            </a:ext>
          </a:extLst>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cap="all" dirty="0" smtClean="0"/>
              <a:t>Unreal engine 4 Editor interface</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6422271"/>
          </a:xfrm>
          <a:prstGeom prst="rect">
            <a:avLst/>
          </a:prstGeom>
          <a:ln w="12700">
            <a:miter lim="400000"/>
          </a:ln>
          <a:extLst>
            <a:ext uri="{C572A759-6A51-4108-AA02-DFA0A04FC94B}">
              <ma14:wrappingTextBoxFlag xmlns:ma14="http://schemas.microsoft.com/office/mac/drawingml/2011/main" xmlns="" val="1"/>
            </a:ext>
          </a:extLst>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mn-lt"/>
              </a:rPr>
              <a:t>The main </a:t>
            </a:r>
            <a:r>
              <a:rPr lang="en-US" sz="2800" dirty="0" smtClean="0">
                <a:latin typeface="+mn-lt"/>
              </a:rPr>
              <a:t>UE4 Editor interface</a:t>
            </a:r>
            <a:r>
              <a:rPr lang="en-US" sz="2800" dirty="0">
                <a:latin typeface="+mn-lt"/>
              </a:rPr>
              <a:t>, referred to as the Level Editor, is primarily used for world and </a:t>
            </a:r>
            <a:r>
              <a:rPr lang="en-US" sz="2800" dirty="0" smtClean="0">
                <a:latin typeface="+mn-lt"/>
              </a:rPr>
              <a:t>Level </a:t>
            </a:r>
            <a:r>
              <a:rPr lang="en-US" sz="2800" dirty="0">
                <a:latin typeface="+mn-lt"/>
              </a:rPr>
              <a:t>building and for asset placement.</a:t>
            </a:r>
          </a:p>
          <a:p>
            <a:endParaRPr lang="en-US" sz="2800" dirty="0">
              <a:latin typeface="+mn-lt"/>
            </a:endParaRPr>
          </a:p>
          <a:p>
            <a:pPr marL="457200" indent="-457200">
              <a:spcAft>
                <a:spcPts val="400"/>
              </a:spcAft>
              <a:buFont typeface="+mj-lt"/>
              <a:buAutoNum type="arabicPeriod"/>
            </a:pPr>
            <a:r>
              <a:rPr lang="en-US" sz="2800" dirty="0" smtClean="0">
                <a:latin typeface="+mn-lt"/>
              </a:rPr>
              <a:t>Menu bar</a:t>
            </a:r>
          </a:p>
          <a:p>
            <a:pPr marL="457200" indent="-457200">
              <a:spcBef>
                <a:spcPts val="400"/>
              </a:spcBef>
              <a:spcAft>
                <a:spcPts val="400"/>
              </a:spcAft>
              <a:buFont typeface="+mj-lt"/>
              <a:buAutoNum type="arabicPeriod"/>
            </a:pPr>
            <a:r>
              <a:rPr lang="en-US" sz="2800" dirty="0" smtClean="0">
                <a:latin typeface="+mn-lt"/>
              </a:rPr>
              <a:t>Level </a:t>
            </a:r>
            <a:r>
              <a:rPr lang="en-US" sz="2800" dirty="0">
                <a:latin typeface="+mn-lt"/>
              </a:rPr>
              <a:t>Editor toolbar</a:t>
            </a:r>
          </a:p>
          <a:p>
            <a:pPr marL="457200" indent="-457200">
              <a:spcBef>
                <a:spcPts val="400"/>
              </a:spcBef>
              <a:spcAft>
                <a:spcPts val="400"/>
              </a:spcAft>
              <a:buFont typeface="+mj-lt"/>
              <a:buAutoNum type="arabicPeriod"/>
            </a:pPr>
            <a:r>
              <a:rPr lang="en-US" sz="2800" dirty="0">
                <a:latin typeface="+mn-lt"/>
              </a:rPr>
              <a:t>Modes panel</a:t>
            </a:r>
          </a:p>
          <a:p>
            <a:pPr marL="457200" indent="-457200">
              <a:spcBef>
                <a:spcPts val="400"/>
              </a:spcBef>
              <a:spcAft>
                <a:spcPts val="400"/>
              </a:spcAft>
              <a:buFont typeface="+mj-lt"/>
              <a:buAutoNum type="arabicPeriod"/>
            </a:pPr>
            <a:r>
              <a:rPr lang="en-US" sz="2800" dirty="0" smtClean="0">
                <a:latin typeface="+mn-lt"/>
              </a:rPr>
              <a:t>Content Browser panel</a:t>
            </a:r>
          </a:p>
          <a:p>
            <a:pPr marL="457200" indent="-457200">
              <a:spcBef>
                <a:spcPts val="400"/>
              </a:spcBef>
              <a:spcAft>
                <a:spcPts val="400"/>
              </a:spcAft>
              <a:buFont typeface="+mj-lt"/>
              <a:buAutoNum type="arabicPeriod"/>
            </a:pPr>
            <a:r>
              <a:rPr lang="en-US" sz="2800" dirty="0" smtClean="0">
                <a:latin typeface="+mn-lt"/>
              </a:rPr>
              <a:t>Viewport </a:t>
            </a:r>
            <a:r>
              <a:rPr lang="en-US" sz="2800" dirty="0">
                <a:latin typeface="+mn-lt"/>
              </a:rPr>
              <a:t>panel</a:t>
            </a:r>
          </a:p>
          <a:p>
            <a:pPr marL="457200" indent="-457200">
              <a:spcBef>
                <a:spcPts val="400"/>
              </a:spcBef>
              <a:spcAft>
                <a:spcPts val="400"/>
              </a:spcAft>
              <a:buFont typeface="+mj-lt"/>
              <a:buAutoNum type="arabicPeriod"/>
            </a:pPr>
            <a:r>
              <a:rPr lang="en-US" sz="2800" dirty="0">
                <a:latin typeface="+mn-lt"/>
              </a:rPr>
              <a:t>World Outliner panel</a:t>
            </a:r>
          </a:p>
          <a:p>
            <a:pPr marL="457200" indent="-457200">
              <a:spcBef>
                <a:spcPts val="400"/>
              </a:spcBef>
              <a:spcAft>
                <a:spcPts val="400"/>
              </a:spcAft>
              <a:buFont typeface="+mj-lt"/>
              <a:buAutoNum type="arabicPeriod"/>
            </a:pPr>
            <a:r>
              <a:rPr lang="en-US" sz="2800" dirty="0">
                <a:latin typeface="+mn-lt"/>
              </a:rPr>
              <a:t>Details panel</a:t>
            </a:r>
          </a:p>
          <a:p>
            <a:endParaRPr lang="en-US" sz="2800" dirty="0">
              <a:latin typeface="+mn-lt"/>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Shape 142"/>
          <p:cNvPicPr preferRelativeResize="0"/>
          <p:nvPr/>
        </p:nvPicPr>
        <p:blipFill>
          <a:blip r:embed="rId4">
            <a:extLst>
              <a:ext uri="{28A0092B-C50C-407E-A947-70E740481C1C}">
                <a14:useLocalDpi xmlns:a14="http://schemas.microsoft.com/office/drawing/2010/main" val="0"/>
              </a:ext>
            </a:extLst>
          </a:blip>
          <a:stretch>
            <a:fillRect/>
          </a:stretch>
        </p:blipFill>
        <p:spPr>
          <a:xfrm>
            <a:off x="352010" y="2286146"/>
            <a:ext cx="16255744" cy="9143854"/>
          </a:xfrm>
          <a:prstGeom prst="rect">
            <a:avLst/>
          </a:prstGeom>
          <a:noFill/>
          <a:ln>
            <a:noFill/>
          </a:ln>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Unreal Engine 4 Editor interface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6960065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1. Menu Bar</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62427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menu bar consists of File, Edit, Window, and Help menus</a:t>
            </a:r>
            <a:r>
              <a:rPr lang="en-US" sz="2800" dirty="0" smtClean="0"/>
              <a:t>.</a:t>
            </a:r>
          </a:p>
          <a:p>
            <a:endParaRPr lang="en-US" sz="2800" dirty="0"/>
          </a:p>
          <a:p>
            <a:pPr marL="571500" indent="-571500">
              <a:spcBef>
                <a:spcPts val="600"/>
              </a:spcBef>
              <a:spcAft>
                <a:spcPts val="600"/>
              </a:spcAft>
              <a:buFont typeface="Arial" panose="020B0604020202020204" pitchFamily="34" charset="0"/>
              <a:buChar char="•"/>
            </a:pPr>
            <a:r>
              <a:rPr lang="en-US" sz="2800" b="1" dirty="0"/>
              <a:t>File</a:t>
            </a:r>
            <a:r>
              <a:rPr lang="en-US" sz="2800" dirty="0"/>
              <a:t> contains operations for loading and saving projects and </a:t>
            </a:r>
            <a:r>
              <a:rPr lang="en-US" sz="2800" dirty="0" smtClean="0"/>
              <a:t>Levels.</a:t>
            </a:r>
            <a:endParaRPr lang="en-US" sz="2800" dirty="0"/>
          </a:p>
          <a:p>
            <a:pPr marL="571500" indent="-571500">
              <a:spcBef>
                <a:spcPts val="600"/>
              </a:spcBef>
              <a:spcAft>
                <a:spcPts val="600"/>
              </a:spcAft>
              <a:buFont typeface="Arial" panose="020B0604020202020204" pitchFamily="34" charset="0"/>
              <a:buChar char="•"/>
            </a:pPr>
            <a:r>
              <a:rPr lang="en-US" sz="2800" b="1" dirty="0"/>
              <a:t>Edit</a:t>
            </a:r>
            <a:r>
              <a:rPr lang="en-US" sz="2800" dirty="0"/>
              <a:t> has your standard copy and paste operations, as well as Editor preferences and project settings</a:t>
            </a:r>
            <a:r>
              <a:rPr lang="en-US" sz="2800" dirty="0" smtClean="0"/>
              <a:t>.</a:t>
            </a:r>
            <a:endParaRPr lang="en-US" sz="2800" dirty="0"/>
          </a:p>
          <a:p>
            <a:pPr marL="571500" indent="-571500">
              <a:spcBef>
                <a:spcPts val="600"/>
              </a:spcBef>
              <a:spcAft>
                <a:spcPts val="600"/>
              </a:spcAft>
              <a:buFont typeface="Arial" panose="020B0604020202020204" pitchFamily="34" charset="0"/>
              <a:buChar char="•"/>
            </a:pPr>
            <a:r>
              <a:rPr lang="en-US" sz="2800" b="1" dirty="0"/>
              <a:t>Window</a:t>
            </a:r>
            <a:r>
              <a:rPr lang="en-US" sz="2800" dirty="0"/>
              <a:t> opens Viewports and other panels</a:t>
            </a:r>
            <a:r>
              <a:rPr lang="en-US" sz="2800" dirty="0" smtClean="0"/>
              <a:t>.  </a:t>
            </a:r>
            <a:endParaRPr lang="en-US" sz="2800" dirty="0"/>
          </a:p>
          <a:p>
            <a:pPr marL="571500" indent="-571500">
              <a:spcBef>
                <a:spcPts val="600"/>
              </a:spcBef>
              <a:spcAft>
                <a:spcPts val="600"/>
              </a:spcAft>
              <a:buFont typeface="Arial" panose="020B0604020202020204" pitchFamily="34" charset="0"/>
              <a:buChar char="•"/>
            </a:pPr>
            <a:r>
              <a:rPr lang="en-US" sz="2800" b="1" dirty="0"/>
              <a:t>Help</a:t>
            </a:r>
            <a:r>
              <a:rPr lang="en-US" sz="2800" dirty="0"/>
              <a:t> contains links to external resources, such as online documentation and tutorials</a:t>
            </a:r>
            <a:r>
              <a:rPr lang="en-US" sz="2800" dirty="0" smtClean="0"/>
              <a:t>.</a:t>
            </a:r>
            <a:endParaRPr lang="en-US" sz="2800" dirty="0"/>
          </a:p>
        </p:txBody>
      </p:sp>
      <p:sp>
        <p:nvSpPr>
          <p:cNvPr id="15" name="Rectangle"/>
          <p:cNvSpPr/>
          <p:nvPr/>
        </p:nvSpPr>
        <p:spPr>
          <a:xfrm>
            <a:off x="17008150" y="320040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pic>
        <p:nvPicPr>
          <p:cNvPr id="9" name="Shape 142"/>
          <p:cNvPicPr preferRelativeResize="0"/>
          <p:nvPr/>
        </p:nvPicPr>
        <p:blipFill>
          <a:blip r:embed="rId4">
            <a:extLst>
              <a:ext uri="{28A0092B-C50C-407E-A947-70E740481C1C}">
                <a14:useLocalDpi xmlns:a14="http://schemas.microsoft.com/office/drawing/2010/main" val="0"/>
              </a:ext>
            </a:extLst>
          </a:blip>
          <a:stretch>
            <a:fillRect/>
          </a:stretch>
        </p:blipFill>
        <p:spPr>
          <a:xfrm>
            <a:off x="352010" y="2286146"/>
            <a:ext cx="16255744" cy="9143854"/>
          </a:xfrm>
          <a:prstGeom prst="rect">
            <a:avLst/>
          </a:prstGeom>
          <a:noFill/>
          <a:ln>
            <a:noFill/>
          </a:ln>
        </p:spPr>
      </p:pic>
      <p:sp>
        <p:nvSpPr>
          <p:cNvPr id="3" name="Rectangle 2"/>
          <p:cNvSpPr/>
          <p:nvPr/>
        </p:nvSpPr>
        <p:spPr>
          <a:xfrm>
            <a:off x="352010" y="2770909"/>
            <a:ext cx="16255744" cy="8659091"/>
          </a:xfrm>
          <a:prstGeom prst="rect">
            <a:avLst/>
          </a:prstGeom>
          <a:solidFill>
            <a:srgbClr val="3F3F3F">
              <a:alpha val="8509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Unreal Engine 4 Editor interface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61986983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 y="2286146"/>
            <a:ext cx="16255744" cy="9142070"/>
          </a:xfrm>
          <a:prstGeom prst="rect">
            <a:avLst/>
          </a:prstGeom>
        </p:spPr>
      </p:pic>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2</a:t>
            </a:r>
            <a:r>
              <a:rPr lang="en-US" cap="all" smtClean="0"/>
              <a:t>. </a:t>
            </a:r>
            <a:r>
              <a:rPr lang="en-US" cap="all" dirty="0" smtClean="0"/>
              <a:t>Toolbar</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45191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Level Editor toolbar provides quick access to commonly used tools and </a:t>
            </a:r>
            <a:r>
              <a:rPr lang="en-US" sz="2800" dirty="0" smtClean="0"/>
              <a:t>operations, such as</a:t>
            </a:r>
          </a:p>
          <a:p>
            <a:endParaRPr lang="en-US" sz="2800" dirty="0"/>
          </a:p>
          <a:p>
            <a:pPr marL="571500" indent="-571500">
              <a:spcBef>
                <a:spcPts val="600"/>
              </a:spcBef>
              <a:spcAft>
                <a:spcPts val="600"/>
              </a:spcAft>
              <a:buFont typeface="Arial" panose="020B0604020202020204" pitchFamily="34" charset="0"/>
              <a:buChar char="•"/>
            </a:pPr>
            <a:r>
              <a:rPr lang="en-US" sz="2800" dirty="0" smtClean="0"/>
              <a:t>Saving the current Level</a:t>
            </a:r>
          </a:p>
          <a:p>
            <a:pPr marL="571500" indent="-571500">
              <a:spcBef>
                <a:spcPts val="600"/>
              </a:spcBef>
              <a:spcAft>
                <a:spcPts val="600"/>
              </a:spcAft>
              <a:buFont typeface="Arial" panose="020B0604020202020204" pitchFamily="34" charset="0"/>
              <a:buChar char="•"/>
            </a:pPr>
            <a:r>
              <a:rPr lang="en-US" sz="2800" dirty="0"/>
              <a:t>Building </a:t>
            </a:r>
            <a:r>
              <a:rPr lang="en-US" sz="2800" dirty="0" err="1"/>
              <a:t>precalculated</a:t>
            </a:r>
            <a:r>
              <a:rPr lang="en-US" sz="2800" dirty="0"/>
              <a:t> lighting for static </a:t>
            </a:r>
            <a:r>
              <a:rPr lang="en-US" sz="2800" dirty="0" smtClean="0"/>
              <a:t>Actors</a:t>
            </a:r>
          </a:p>
          <a:p>
            <a:pPr marL="571500" lvl="0" indent="-571500">
              <a:spcBef>
                <a:spcPts val="600"/>
              </a:spcBef>
              <a:spcAft>
                <a:spcPts val="600"/>
              </a:spcAft>
              <a:buFont typeface="Arial" panose="020B0604020202020204" pitchFamily="34" charset="0"/>
              <a:buChar char="•"/>
            </a:pPr>
            <a:r>
              <a:rPr lang="en-US" sz="2800" dirty="0"/>
              <a:t>Changing Editor display </a:t>
            </a:r>
            <a:r>
              <a:rPr lang="en-US" sz="2800" dirty="0" smtClean="0"/>
              <a:t>properties </a:t>
            </a:r>
            <a:endParaRPr lang="en-US" sz="2800" dirty="0"/>
          </a:p>
          <a:p>
            <a:pPr marL="571500" indent="-571500">
              <a:spcBef>
                <a:spcPts val="600"/>
              </a:spcBef>
              <a:spcAft>
                <a:spcPts val="600"/>
              </a:spcAft>
              <a:buFont typeface="Arial" panose="020B0604020202020204" pitchFamily="34" charset="0"/>
              <a:buChar char="•"/>
            </a:pPr>
            <a:r>
              <a:rPr lang="en-US" sz="2800" dirty="0"/>
              <a:t>Playtesting the current </a:t>
            </a:r>
            <a:r>
              <a:rPr lang="en-US" sz="2800" dirty="0" smtClean="0"/>
              <a:t>Level</a:t>
            </a:r>
            <a:endParaRPr lang="en-US" sz="1200" dirty="0">
              <a:solidFill>
                <a:schemeClr val="bg1"/>
              </a:solidFill>
            </a:endParaRPr>
          </a:p>
        </p:txBody>
      </p:sp>
      <p:sp>
        <p:nvSpPr>
          <p:cNvPr id="15" name="Rectangle"/>
          <p:cNvSpPr/>
          <p:nvPr/>
        </p:nvSpPr>
        <p:spPr>
          <a:xfrm>
            <a:off x="17008150" y="320040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Unreal Engine 4 Editor interface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08876823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 y="2286146"/>
            <a:ext cx="16255743" cy="9142070"/>
          </a:xfrm>
          <a:prstGeom prst="rect">
            <a:avLst/>
          </a:prstGeom>
        </p:spPr>
      </p:pic>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3. Modes Panel</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Modes panel displays the various editing modes. It allows for specific editing interfaces for working with different types of Actors</a:t>
            </a:r>
            <a:r>
              <a:rPr lang="en-US" sz="2800" dirty="0" smtClean="0"/>
              <a:t>.</a:t>
            </a:r>
            <a:endParaRPr lang="en-US" sz="2800" dirty="0"/>
          </a:p>
          <a:p>
            <a:endParaRPr lang="en-US" sz="2800" dirty="0"/>
          </a:p>
          <a:p>
            <a:endParaRPr lang="en-US" sz="2800" dirty="0"/>
          </a:p>
        </p:txBody>
      </p:sp>
      <p:sp>
        <p:nvSpPr>
          <p:cNvPr id="15" name="Rectangle"/>
          <p:cNvSpPr/>
          <p:nvPr/>
        </p:nvSpPr>
        <p:spPr>
          <a:xfrm>
            <a:off x="17008150" y="320040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Unreal Engine 4 Editor interface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18348545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Modes Panel</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61179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 Modes panel allows you to change the current focus of the Editor. You can select a specialized task, such </a:t>
            </a:r>
            <a:r>
              <a:rPr lang="en-US" sz="2800" dirty="0" smtClean="0"/>
              <a:t>as</a:t>
            </a:r>
          </a:p>
          <a:p>
            <a:endParaRPr lang="en-US" sz="2800" dirty="0"/>
          </a:p>
          <a:p>
            <a:pPr marL="457200" indent="-457200">
              <a:spcBef>
                <a:spcPts val="600"/>
              </a:spcBef>
              <a:spcAft>
                <a:spcPts val="600"/>
              </a:spcAft>
              <a:buFont typeface="Arial" panose="020B0604020202020204" pitchFamily="34" charset="0"/>
              <a:buChar char="•"/>
            </a:pPr>
            <a:r>
              <a:rPr lang="en-US" sz="2800" dirty="0"/>
              <a:t>Placing new Actors in a </a:t>
            </a:r>
            <a:r>
              <a:rPr lang="en-US" sz="2800" dirty="0" smtClean="0"/>
              <a:t>Level</a:t>
            </a:r>
            <a:endParaRPr lang="en-US" sz="2800" dirty="0"/>
          </a:p>
          <a:p>
            <a:pPr marL="457200" indent="-457200">
              <a:spcBef>
                <a:spcPts val="600"/>
              </a:spcBef>
              <a:spcAft>
                <a:spcPts val="600"/>
              </a:spcAft>
              <a:buFont typeface="Arial" panose="020B0604020202020204" pitchFamily="34" charset="0"/>
              <a:buChar char="•"/>
            </a:pPr>
            <a:r>
              <a:rPr lang="en-US" sz="2800" dirty="0"/>
              <a:t>Painting</a:t>
            </a:r>
            <a:r>
              <a:rPr lang="en-US" sz="2800" b="1" dirty="0"/>
              <a:t> </a:t>
            </a:r>
            <a:r>
              <a:rPr lang="en-US" sz="2800" dirty="0"/>
              <a:t>vertex color data on </a:t>
            </a:r>
            <a:r>
              <a:rPr lang="en-US" sz="2800" dirty="0" smtClean="0"/>
              <a:t>meshes </a:t>
            </a:r>
            <a:endParaRPr lang="en-US" sz="2800" dirty="0"/>
          </a:p>
          <a:p>
            <a:pPr marL="457200" indent="-457200">
              <a:spcBef>
                <a:spcPts val="600"/>
              </a:spcBef>
              <a:spcAft>
                <a:spcPts val="600"/>
              </a:spcAft>
              <a:buFont typeface="Arial" panose="020B0604020202020204" pitchFamily="34" charset="0"/>
              <a:buChar char="•"/>
            </a:pPr>
            <a:r>
              <a:rPr lang="en-US" sz="2800" dirty="0"/>
              <a:t>Creating and editing </a:t>
            </a:r>
            <a:r>
              <a:rPr lang="en-US" sz="2800" dirty="0" smtClean="0"/>
              <a:t>Landscapes</a:t>
            </a:r>
            <a:endParaRPr lang="en-US" sz="2800" dirty="0"/>
          </a:p>
          <a:p>
            <a:pPr marL="457200" indent="-457200">
              <a:spcBef>
                <a:spcPts val="600"/>
              </a:spcBef>
              <a:spcAft>
                <a:spcPts val="600"/>
              </a:spcAft>
              <a:buFont typeface="Arial" panose="020B0604020202020204" pitchFamily="34" charset="0"/>
              <a:buChar char="•"/>
            </a:pPr>
            <a:r>
              <a:rPr lang="en-US" sz="2800" dirty="0"/>
              <a:t>Applying foliage to a </a:t>
            </a:r>
            <a:r>
              <a:rPr lang="en-US" sz="2800" dirty="0" smtClean="0"/>
              <a:t>Level</a:t>
            </a:r>
            <a:endParaRPr lang="en-US" sz="2800" dirty="0"/>
          </a:p>
          <a:p>
            <a:pPr marL="457200" indent="-457200">
              <a:spcBef>
                <a:spcPts val="600"/>
              </a:spcBef>
              <a:spcAft>
                <a:spcPts val="600"/>
              </a:spcAft>
              <a:buFont typeface="Arial" panose="020B0604020202020204" pitchFamily="34" charset="0"/>
              <a:buChar char="•"/>
            </a:pPr>
            <a:r>
              <a:rPr lang="en-US" sz="2800" dirty="0"/>
              <a:t>Creating BSP brushes and</a:t>
            </a:r>
            <a:r>
              <a:rPr lang="en-US" sz="2800" b="1" dirty="0"/>
              <a:t> </a:t>
            </a:r>
            <a:r>
              <a:rPr lang="en-US" sz="2800" dirty="0" smtClean="0"/>
              <a:t>volumes</a:t>
            </a:r>
            <a:endParaRPr lang="en-US" sz="2800" dirty="0"/>
          </a:p>
          <a:p>
            <a:endParaRPr lang="en-US" sz="2800" dirty="0"/>
          </a:p>
          <a:p>
            <a:endParaRPr lang="en-US" sz="2800" dirty="0"/>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9" name="Content Placeholder 9">
            <a:extLst>
              <a:ext uri="{FF2B5EF4-FFF2-40B4-BE49-F238E27FC236}">
                <a16:creationId xmlns="" xmlns:a16="http://schemas.microsoft.com/office/drawing/2014/main" id="{CFD38860-A77C-4EC0-A335-F87F8CEE74C9}"/>
              </a:ext>
            </a:extLst>
          </p:cNvPr>
          <p:cNvGraphicFramePr>
            <a:graphicFrameLocks/>
          </p:cNvGraphicFramePr>
          <p:nvPr>
            <p:extLst>
              <p:ext uri="{D42A27DB-BD31-4B8C-83A1-F6EECF244321}">
                <p14:modId xmlns:p14="http://schemas.microsoft.com/office/powerpoint/2010/main" val="606519854"/>
              </p:ext>
            </p:extLst>
          </p:nvPr>
        </p:nvGraphicFramePr>
        <p:xfrm>
          <a:off x="13569084" y="2151675"/>
          <a:ext cx="8801868" cy="96603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8556111"/>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0" y="2286146"/>
            <a:ext cx="16255743" cy="9142069"/>
          </a:xfrm>
          <a:prstGeom prst="rect">
            <a:avLst/>
          </a:prstGeom>
        </p:spPr>
      </p:pic>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4. Content Browser</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707373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Content Browser is the primary area for creating, importing, organizing, viewing, and modifying content assets within the Unreal Editor.</a:t>
            </a:r>
          </a:p>
          <a:p>
            <a:r>
              <a:rPr lang="en-US" sz="2800" dirty="0"/>
              <a:t> </a:t>
            </a:r>
          </a:p>
          <a:p>
            <a:r>
              <a:rPr lang="en-US" sz="2800" dirty="0"/>
              <a:t>It also provides the ability to manage content folders and perform other useful operations on assets, such as renaming, moving, copying, and viewing references.</a:t>
            </a:r>
          </a:p>
          <a:p>
            <a:r>
              <a:rPr lang="en-US" sz="2800" dirty="0"/>
              <a:t> </a:t>
            </a:r>
          </a:p>
          <a:p>
            <a:r>
              <a:rPr lang="en-US" sz="2800" dirty="0"/>
              <a:t>The Content Browser can search for and interact with all assets in the game</a:t>
            </a:r>
            <a:r>
              <a:rPr lang="en-US" sz="2800" dirty="0" smtClean="0"/>
              <a:t>.</a:t>
            </a:r>
          </a:p>
          <a:p>
            <a:pPr marL="457200" indent="-457200">
              <a:buFont typeface="Wingdings" panose="05000000000000000000" pitchFamily="2" charset="2"/>
              <a:buChar char="§"/>
            </a:pPr>
            <a:endParaRPr lang="en-US" sz="2800" dirty="0"/>
          </a:p>
          <a:p>
            <a:pPr>
              <a:spcBef>
                <a:spcPts val="600"/>
              </a:spcBef>
            </a:pPr>
            <a:r>
              <a:rPr lang="en-US" sz="2800" b="1" i="1" dirty="0"/>
              <a:t>Note</a:t>
            </a:r>
            <a:r>
              <a:rPr lang="en-US" sz="2800" i="1" dirty="0"/>
              <a:t>: Once an asset is placed in a Level, it’s referred to as an Actor</a:t>
            </a:r>
            <a:r>
              <a:rPr lang="en-US" sz="2800" i="1" dirty="0" smtClean="0"/>
              <a:t>.</a:t>
            </a:r>
            <a:endParaRPr lang="en-US" sz="2800" i="1" dirty="0">
              <a:solidFill>
                <a:srgbClr val="434343"/>
              </a:solidFill>
              <a:ea typeface="Calibri"/>
              <a:cs typeface="Calibri"/>
              <a:sym typeface="Calibri"/>
            </a:endParaRPr>
          </a:p>
          <a:p>
            <a:pPr marL="457200" indent="-457200">
              <a:buFont typeface="Wingdings" panose="05000000000000000000" pitchFamily="2" charset="2"/>
              <a:buChar char="§"/>
            </a:pPr>
            <a:endParaRPr lang="en-US" sz="2800" dirty="0"/>
          </a:p>
        </p:txBody>
      </p:sp>
      <p:sp>
        <p:nvSpPr>
          <p:cNvPr id="15" name="Rectangle"/>
          <p:cNvSpPr/>
          <p:nvPr/>
        </p:nvSpPr>
        <p:spPr>
          <a:xfrm>
            <a:off x="17008150" y="320040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Unreal Engine 4 Editor interface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52154461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1" y="2286146"/>
            <a:ext cx="16255741" cy="9142069"/>
          </a:xfrm>
          <a:prstGeom prst="rect">
            <a:avLst/>
          </a:prstGeom>
        </p:spPr>
      </p:pic>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5. Viewports</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Viewports are your window into the worlds you create in Unreal. They can be navigated just as you would in a game, or they can be used in a more schematic design </a:t>
            </a:r>
            <a:r>
              <a:rPr lang="en-US" sz="2800" dirty="0" smtClean="0"/>
              <a:t>sense, </a:t>
            </a:r>
            <a:r>
              <a:rPr lang="en-US" sz="2800" dirty="0"/>
              <a:t>as you would for an architectural blueprint.</a:t>
            </a:r>
          </a:p>
          <a:p>
            <a:r>
              <a:rPr lang="en-US" sz="2800" dirty="0"/>
              <a:t> </a:t>
            </a:r>
          </a:p>
          <a:p>
            <a:r>
              <a:rPr lang="en-US" sz="2800" dirty="0"/>
              <a:t>The Unreal Editor Viewports contain a variety of tools and visualizers to help you see exactly the data you need</a:t>
            </a:r>
            <a:r>
              <a:rPr lang="en-US" sz="2800" dirty="0" smtClean="0"/>
              <a:t>.</a:t>
            </a:r>
            <a:endParaRPr lang="en-US" sz="2800" dirty="0"/>
          </a:p>
        </p:txBody>
      </p:sp>
      <p:sp>
        <p:nvSpPr>
          <p:cNvPr id="15" name="Rectangle"/>
          <p:cNvSpPr/>
          <p:nvPr/>
        </p:nvSpPr>
        <p:spPr>
          <a:xfrm>
            <a:off x="17008150" y="320040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Unreal Engine 4 Editor interface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124125042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995692"/>
          </a:xfrm>
          <a:prstGeom prst="rect">
            <a:avLst/>
          </a:prstGeom>
          <a:ln w="12700">
            <a:miter lim="400000"/>
          </a:ln>
          <a:extLst>
            <a:ext uri="{C572A759-6A51-4108-AA02-DFA0A04FC94B}">
              <ma14:wrappingTextBoxFlag xmlns:ma14="http://schemas.microsoft.com/office/mac/drawingml/2011/main" xmlns="" val="1"/>
            </a:ext>
          </a:extLst>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600"/>
              </a:spcAft>
            </a:pPr>
            <a:r>
              <a:rPr lang="en-US" sz="2800" dirty="0"/>
              <a:t>In this lecture, you will create your </a:t>
            </a:r>
            <a:r>
              <a:rPr lang="en-US" sz="2800" dirty="0" smtClean="0"/>
              <a:t>first project</a:t>
            </a:r>
            <a:r>
              <a:rPr lang="en-US" sz="2800" dirty="0"/>
              <a:t>, learn to navigate the Editor interface, and learn to move around a L</a:t>
            </a:r>
            <a:r>
              <a:rPr lang="en-US" sz="2800" dirty="0" smtClean="0"/>
              <a:t>evel </a:t>
            </a:r>
            <a:r>
              <a:rPr lang="en-US" sz="2800" dirty="0"/>
              <a:t>in the Editor and playtest the default map</a:t>
            </a:r>
            <a:r>
              <a:rPr lang="en-US" sz="2800" kern="0" dirty="0" smtClean="0">
                <a:solidFill>
                  <a:srgbClr val="000000"/>
                </a:solidFill>
                <a:latin typeface="+mn-lt"/>
              </a:rPr>
              <a:t>.</a:t>
            </a:r>
            <a:endParaRPr lang="en-US" sz="2800" kern="0" dirty="0">
              <a:solidFill>
                <a:srgbClr val="000000"/>
              </a:solidFill>
              <a:latin typeface="+mn-lt"/>
            </a:endParaRPr>
          </a:p>
          <a:p>
            <a:pPr marL="457200" indent="-457200" defTabSz="825500" hangingPunct="0">
              <a:spcBef>
                <a:spcPts val="600"/>
              </a:spcBef>
              <a:spcAft>
                <a:spcPts val="600"/>
              </a:spcAft>
              <a:buFont typeface="Arial" panose="020B0604020202020204" pitchFamily="34" charset="0"/>
              <a:buChar char="•"/>
            </a:pPr>
            <a:endParaRPr lang="en-US" sz="2800" kern="0" dirty="0">
              <a:solidFill>
                <a:srgbClr val="000000"/>
              </a:solidFill>
            </a:endParaRPr>
          </a:p>
          <a:p>
            <a:pPr marL="457200" indent="-457200" defTabSz="825500" hangingPunct="0">
              <a:spcBef>
                <a:spcPts val="600"/>
              </a:spcBef>
              <a:spcAft>
                <a:spcPts val="600"/>
              </a:spcAft>
              <a:buFont typeface="Arial" panose="020B0604020202020204" pitchFamily="34" charset="0"/>
              <a:buChar char="•"/>
            </a:pPr>
            <a:endParaRPr lang="en-US" sz="2800" kern="0" dirty="0">
              <a:solidFill>
                <a:srgbClr val="000000"/>
              </a:solidFill>
            </a:endParaRPr>
          </a:p>
        </p:txBody>
      </p:sp>
      <p:sp>
        <p:nvSpPr>
          <p:cNvPr id="12" name="The Picture slide"/>
          <p:cNvSpPr txBox="1"/>
          <p:nvPr/>
        </p:nvSpPr>
        <p:spPr>
          <a:xfrm>
            <a:off x="2706624" y="3457011"/>
            <a:ext cx="7104888" cy="872034"/>
          </a:xfrm>
          <a:prstGeom prst="rect">
            <a:avLst/>
          </a:prstGeom>
          <a:ln w="12700">
            <a:miter lim="400000"/>
          </a:ln>
          <a:extLst>
            <a:ext uri="{C572A759-6A51-4108-AA02-DFA0A04FC94B}">
              <ma14:wrappingTextBoxFlag xmlns:ma14="http://schemas.microsoft.com/office/mac/drawingml/2011/main" xmlns="" val="1"/>
            </a:ext>
          </a:extLst>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a:solidFill>
                  <a:srgbClr val="000000"/>
                </a:solidFill>
              </a:rPr>
              <a:t>Introduction</a:t>
            </a:r>
            <a:endParaRPr sz="5000" kern="0" cap="all" dirty="0">
              <a:solidFill>
                <a:srgbClr val="000000"/>
              </a:solidFill>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225768147"/>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20">
            <a:extLst>
              <a:ext uri="{FF2B5EF4-FFF2-40B4-BE49-F238E27FC236}">
                <a16:creationId xmlns="" xmlns:a16="http://schemas.microsoft.com/office/drawing/2014/main" id="{37B500CB-0C6A-400F-8A53-9EF6665876BE}"/>
              </a:ext>
            </a:extLst>
          </p:cNvPr>
          <p:cNvPicPr>
            <a:picLocks noChangeAspect="1"/>
          </p:cNvPicPr>
          <p:nvPr/>
        </p:nvPicPr>
        <p:blipFill rotWithShape="1">
          <a:blip r:embed="rId3"/>
          <a:srcRect r="49799"/>
          <a:stretch/>
        </p:blipFill>
        <p:spPr>
          <a:xfrm>
            <a:off x="3291840" y="944480"/>
            <a:ext cx="6638544" cy="7435850"/>
          </a:xfrm>
          <a:prstGeom prst="rect">
            <a:avLst/>
          </a:prstGeom>
          <a:ln w="12700">
            <a:miter lim="400000"/>
          </a:ln>
          <a:extLst>
            <a:ext uri="{C572A759-6A51-4108-AA02-DFA0A04FC94B}">
              <ma14:wrappingTextBoxFlag xmlns:ma14="http://schemas.microsoft.com/office/mac/drawingml/2011/main" xmlns="" val="1"/>
            </a:ext>
          </a:extLst>
        </p:spPr>
      </p:pic>
      <p:pic>
        <p:nvPicPr>
          <p:cNvPr id="13" name="Content Placeholder 20">
            <a:extLst>
              <a:ext uri="{FF2B5EF4-FFF2-40B4-BE49-F238E27FC236}">
                <a16:creationId xmlns="" xmlns:a16="http://schemas.microsoft.com/office/drawing/2014/main" id="{37B500CB-0C6A-400F-8A53-9EF6665876BE}"/>
              </a:ext>
            </a:extLst>
          </p:cNvPr>
          <p:cNvPicPr>
            <a:picLocks noChangeAspect="1"/>
          </p:cNvPicPr>
          <p:nvPr/>
        </p:nvPicPr>
        <p:blipFill rotWithShape="1">
          <a:blip r:embed="rId3"/>
          <a:srcRect l="49793" r="5"/>
          <a:stretch/>
        </p:blipFill>
        <p:spPr>
          <a:xfrm>
            <a:off x="14081760" y="1005840"/>
            <a:ext cx="6638544" cy="7435850"/>
          </a:xfrm>
          <a:prstGeom prst="rect">
            <a:avLst/>
          </a:prstGeom>
          <a:ln w="12700">
            <a:miter lim="400000"/>
          </a:ln>
          <a:extLst>
            <a:ext uri="{C572A759-6A51-4108-AA02-DFA0A04FC94B}">
              <ma14:wrappingTextBoxFlag xmlns:ma14="http://schemas.microsoft.com/office/mac/drawingml/2011/main" xmlns="" val="1"/>
            </a:ext>
          </a:extLst>
        </p:spPr>
      </p:pic>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63840" cy="96436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Perspective Viewports display the world in 3D with vanishing points</a:t>
            </a:r>
            <a:r>
              <a:rPr lang="en-US" sz="2800" dirty="0" smtClean="0"/>
              <a:t>.</a:t>
            </a:r>
            <a:endParaRPr lang="en-US"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96436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Orthographic Viewports show the world in a 2D schematic view</a:t>
            </a:r>
            <a:r>
              <a:rPr lang="en-US" sz="2800" dirty="0" smtClean="0"/>
              <a:t>. </a:t>
            </a:r>
            <a:endParaRPr lang="en-US" sz="2800" dirty="0"/>
          </a:p>
        </p:txBody>
      </p:sp>
      <p:sp>
        <p:nvSpPr>
          <p:cNvPr id="413" name="Two Picture slide"/>
          <p:cNvSpPr txBox="1"/>
          <p:nvPr/>
        </p:nvSpPr>
        <p:spPr>
          <a:xfrm>
            <a:off x="3291840" y="9692640"/>
            <a:ext cx="6429261"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sz="5000" dirty="0" smtClean="0"/>
              <a:t>Perspective Viewports</a:t>
            </a:r>
            <a:endParaRPr sz="5000" dirty="0"/>
          </a:p>
        </p:txBody>
      </p:sp>
      <p:sp>
        <p:nvSpPr>
          <p:cNvPr id="416" name="Two Picture slide"/>
          <p:cNvSpPr txBox="1"/>
          <p:nvPr/>
        </p:nvSpPr>
        <p:spPr>
          <a:xfrm>
            <a:off x="14173200" y="9692640"/>
            <a:ext cx="6783524"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a:ea typeface="Helvetica"/>
                <a:cs typeface="Helvetica"/>
                <a:sym typeface="Helvetica"/>
              </a:defRPr>
            </a:lvl1pPr>
          </a:lstStyle>
          <a:p>
            <a:r>
              <a:rPr lang="en-US" sz="5000" dirty="0" smtClean="0"/>
              <a:t>Orthographic Viewports</a:t>
            </a:r>
            <a:endParaRPr sz="5000" dirty="0"/>
          </a:p>
        </p:txBody>
      </p:sp>
      <p:sp>
        <p:nvSpPr>
          <p:cNvPr id="14" name="TextBox 13"/>
          <p:cNvSpPr txBox="1"/>
          <p:nvPr/>
        </p:nvSpPr>
        <p:spPr>
          <a:xfrm>
            <a:off x="14447520" y="8113591"/>
            <a:ext cx="594360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Orthographic</a:t>
            </a:r>
            <a:endParaRPr kumimoji="0" lang="en-US"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657600" y="8138160"/>
            <a:ext cx="5943600" cy="548640"/>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Perspective</a:t>
            </a:r>
            <a:endParaRPr kumimoji="0" lang="en-US"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137017498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Viewport Types</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02701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There are seven standard Viewport types: one perspective and six orthographic</a:t>
            </a:r>
            <a:r>
              <a:rPr lang="en-US" sz="2800" dirty="0" smtClean="0"/>
              <a:t>.</a:t>
            </a:r>
            <a:endParaRPr lang="en-US" sz="2800" dirty="0"/>
          </a:p>
          <a:p>
            <a:pPr marL="457200" indent="-457200">
              <a:buFont typeface="Wingdings" panose="05000000000000000000" pitchFamily="2" charset="2"/>
              <a:buChar char="§"/>
            </a:pPr>
            <a:endParaRPr lang="en-US" sz="2800" dirty="0"/>
          </a:p>
          <a:p>
            <a:pPr marL="571500" indent="-571500">
              <a:spcAft>
                <a:spcPts val="400"/>
              </a:spcAft>
              <a:buFont typeface="Arial" panose="020B0604020202020204" pitchFamily="34" charset="0"/>
              <a:buChar char="•"/>
            </a:pPr>
            <a:r>
              <a:rPr lang="en-US" sz="2800" dirty="0" smtClean="0"/>
              <a:t>Perspective 	(</a:t>
            </a:r>
            <a:r>
              <a:rPr lang="en-US" sz="2800" dirty="0" err="1" smtClean="0"/>
              <a:t>Alt+G</a:t>
            </a:r>
            <a:r>
              <a:rPr lang="en-US" sz="2800" dirty="0" smtClean="0"/>
              <a:t>)</a:t>
            </a:r>
          </a:p>
          <a:p>
            <a:pPr marL="571500" indent="-571500">
              <a:spcBef>
                <a:spcPts val="400"/>
              </a:spcBef>
              <a:spcAft>
                <a:spcPts val="400"/>
              </a:spcAft>
              <a:buFont typeface="Arial" panose="020B0604020202020204" pitchFamily="34" charset="0"/>
              <a:buChar char="•"/>
            </a:pPr>
            <a:r>
              <a:rPr lang="en-US" sz="2800" dirty="0" smtClean="0"/>
              <a:t>Top 		(</a:t>
            </a:r>
            <a:r>
              <a:rPr lang="en-US" sz="2800" dirty="0" err="1" smtClean="0"/>
              <a:t>Alt+J</a:t>
            </a:r>
            <a:r>
              <a:rPr lang="en-US" sz="2800" dirty="0" smtClean="0"/>
              <a:t>)</a:t>
            </a:r>
            <a:endParaRPr lang="en-US" sz="2800" dirty="0"/>
          </a:p>
          <a:p>
            <a:pPr marL="571500" indent="-571500">
              <a:spcBef>
                <a:spcPts val="400"/>
              </a:spcBef>
              <a:spcAft>
                <a:spcPts val="400"/>
              </a:spcAft>
              <a:buFont typeface="Arial" panose="020B0604020202020204" pitchFamily="34" charset="0"/>
              <a:buChar char="•"/>
            </a:pPr>
            <a:r>
              <a:rPr lang="en-US" sz="2800" dirty="0" smtClean="0"/>
              <a:t>Bottom 		(</a:t>
            </a:r>
            <a:r>
              <a:rPr lang="en-US" sz="2800" dirty="0" err="1" smtClean="0"/>
              <a:t>Alt+Shift+J</a:t>
            </a:r>
            <a:r>
              <a:rPr lang="en-US" sz="2800" dirty="0" smtClean="0"/>
              <a:t>)</a:t>
            </a:r>
          </a:p>
          <a:p>
            <a:pPr marL="571500" indent="-571500">
              <a:spcBef>
                <a:spcPts val="400"/>
              </a:spcBef>
              <a:spcAft>
                <a:spcPts val="400"/>
              </a:spcAft>
              <a:buFont typeface="Arial" panose="020B0604020202020204" pitchFamily="34" charset="0"/>
              <a:buChar char="•"/>
            </a:pPr>
            <a:r>
              <a:rPr lang="en-US" sz="2800" dirty="0" smtClean="0"/>
              <a:t>Left		(</a:t>
            </a:r>
            <a:r>
              <a:rPr lang="en-US" sz="2800" dirty="0" err="1" smtClean="0"/>
              <a:t>Alt+K</a:t>
            </a:r>
            <a:r>
              <a:rPr lang="en-US" sz="2800" dirty="0" smtClean="0"/>
              <a:t>)</a:t>
            </a:r>
          </a:p>
          <a:p>
            <a:pPr marL="571500" indent="-571500">
              <a:spcBef>
                <a:spcPts val="400"/>
              </a:spcBef>
              <a:spcAft>
                <a:spcPts val="400"/>
              </a:spcAft>
              <a:buFont typeface="Arial" panose="020B0604020202020204" pitchFamily="34" charset="0"/>
              <a:buChar char="•"/>
            </a:pPr>
            <a:r>
              <a:rPr lang="en-US" sz="2800" dirty="0" smtClean="0"/>
              <a:t>Right		(</a:t>
            </a:r>
            <a:r>
              <a:rPr lang="en-US" sz="2800" dirty="0" err="1" smtClean="0"/>
              <a:t>Alt+Shift+K</a:t>
            </a:r>
            <a:r>
              <a:rPr lang="en-US" sz="2800" dirty="0" smtClean="0"/>
              <a:t>)</a:t>
            </a:r>
          </a:p>
          <a:p>
            <a:pPr marL="571500" indent="-571500">
              <a:spcBef>
                <a:spcPts val="400"/>
              </a:spcBef>
              <a:spcAft>
                <a:spcPts val="400"/>
              </a:spcAft>
              <a:buFont typeface="Arial" panose="020B0604020202020204" pitchFamily="34" charset="0"/>
              <a:buChar char="•"/>
            </a:pPr>
            <a:r>
              <a:rPr lang="en-US" sz="2800" dirty="0" smtClean="0"/>
              <a:t>Front		(</a:t>
            </a:r>
            <a:r>
              <a:rPr lang="en-US" sz="2800" dirty="0" err="1" smtClean="0"/>
              <a:t>Alt+H</a:t>
            </a:r>
            <a:r>
              <a:rPr lang="en-US" sz="2800" dirty="0" smtClean="0"/>
              <a:t>)</a:t>
            </a:r>
            <a:endParaRPr lang="en-US" sz="2800" dirty="0"/>
          </a:p>
          <a:p>
            <a:pPr marL="571500" indent="-571500">
              <a:spcBef>
                <a:spcPts val="400"/>
              </a:spcBef>
              <a:spcAft>
                <a:spcPts val="400"/>
              </a:spcAft>
              <a:buFont typeface="Arial" panose="020B0604020202020204" pitchFamily="34" charset="0"/>
              <a:buChar char="•"/>
            </a:pPr>
            <a:r>
              <a:rPr lang="en-US" sz="2800" dirty="0" smtClean="0"/>
              <a:t>Back		(</a:t>
            </a:r>
            <a:r>
              <a:rPr lang="en-US" sz="2800" dirty="0" err="1" smtClean="0"/>
              <a:t>Alt+Shift+H</a:t>
            </a:r>
            <a:r>
              <a:rPr lang="en-US" sz="2800" dirty="0" smtClean="0"/>
              <a:t>)</a:t>
            </a:r>
            <a:endParaRPr lang="en-US" sz="2800" dirty="0"/>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Shape 167"/>
          <p:cNvPicPr preferRelativeResize="0"/>
          <p:nvPr/>
        </p:nvPicPr>
        <p:blipFill>
          <a:blip r:embed="rId4">
            <a:extLst>
              <a:ext uri="{28A0092B-C50C-407E-A947-70E740481C1C}">
                <a14:useLocalDpi xmlns:a14="http://schemas.microsoft.com/office/drawing/2010/main" val="0"/>
              </a:ext>
            </a:extLst>
          </a:blip>
          <a:stretch>
            <a:fillRect/>
          </a:stretch>
        </p:blipFill>
        <p:spPr>
          <a:xfrm>
            <a:off x="14623961" y="3626867"/>
            <a:ext cx="6692114" cy="6710010"/>
          </a:xfrm>
          <a:prstGeom prst="rect">
            <a:avLst/>
          </a:prstGeom>
          <a:noFill/>
          <a:ln>
            <a:noFill/>
          </a:ln>
        </p:spPr>
      </p:pic>
    </p:spTree>
    <p:extLst>
      <p:ext uri="{BB962C8B-B14F-4D97-AF65-F5344CB8AC3E}">
        <p14:creationId xmlns:p14="http://schemas.microsoft.com/office/powerpoint/2010/main" val="235406189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hape 167"/>
          <p:cNvPicPr preferRelativeResize="0"/>
          <p:nvPr/>
        </p:nvPicPr>
        <p:blipFill>
          <a:blip r:embed="rId3">
            <a:extLst>
              <a:ext uri="{28A0092B-C50C-407E-A947-70E740481C1C}">
                <a14:useLocalDpi xmlns:a14="http://schemas.microsoft.com/office/drawing/2010/main" val="0"/>
              </a:ext>
            </a:extLst>
          </a:blip>
          <a:stretch>
            <a:fillRect/>
          </a:stretch>
        </p:blipFill>
        <p:spPr>
          <a:xfrm>
            <a:off x="14485411" y="2409360"/>
            <a:ext cx="7090115" cy="9145024"/>
          </a:xfrm>
          <a:prstGeom prst="rect">
            <a:avLst/>
          </a:prstGeom>
          <a:noFill/>
          <a:ln>
            <a:noFill/>
          </a:ln>
        </p:spPr>
      </p:pic>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Viewport Layout</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9192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By default, the Viewport panel displays a single-pane perspective view.</a:t>
            </a:r>
          </a:p>
          <a:p>
            <a:r>
              <a:rPr lang="en-US" sz="2800" dirty="0"/>
              <a:t> </a:t>
            </a:r>
          </a:p>
          <a:p>
            <a:r>
              <a:rPr lang="en-US" sz="2800" dirty="0"/>
              <a:t>You can easily change it to a two-, three-, or four-pane layout by clicking the Viewport drop-down menu, selecting Layouts, and left-clicking on the desired format</a:t>
            </a:r>
            <a:r>
              <a:rPr lang="en-US" sz="2800" dirty="0" smtClean="0"/>
              <a:t>.</a:t>
            </a:r>
          </a:p>
          <a:p>
            <a:endParaRPr lang="en-US" sz="2800" dirty="0" smtClean="0"/>
          </a:p>
          <a:p>
            <a:pPr>
              <a:spcBef>
                <a:spcPts val="600"/>
              </a:spcBef>
            </a:pPr>
            <a:r>
              <a:rPr lang="en-US" sz="2800" b="1" i="1" dirty="0"/>
              <a:t>Note: </a:t>
            </a:r>
            <a:r>
              <a:rPr lang="en-US" sz="2800" i="1" dirty="0"/>
              <a:t>You can change each pane in the Viewport panel to a different view mode at any time</a:t>
            </a:r>
            <a:r>
              <a:rPr lang="en-US" sz="2800" i="1" dirty="0" smtClean="0"/>
              <a:t>.</a:t>
            </a:r>
            <a:endParaRPr lang="en-US" sz="2800" i="1" dirty="0">
              <a:solidFill>
                <a:srgbClr val="434343"/>
              </a:solidFill>
              <a:ea typeface="Calibri"/>
              <a:cs typeface="Calibri"/>
              <a:sym typeface="Calibri"/>
            </a:endParaRPr>
          </a:p>
          <a:p>
            <a:endParaRPr lang="en-US" sz="2800" dirty="0"/>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267922779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View Modes</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9805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View modes change the visual display of the Level in a Viewport.</a:t>
            </a:r>
          </a:p>
          <a:p>
            <a:r>
              <a:rPr lang="en-US" sz="2800" dirty="0"/>
              <a:t> </a:t>
            </a:r>
          </a:p>
          <a:p>
            <a:r>
              <a:rPr lang="en-US" sz="2800" dirty="0"/>
              <a:t>More than 13 different view modes, along with other visualization tools, are available. You can use them to get feedback on a </a:t>
            </a:r>
            <a:r>
              <a:rPr lang="en-US" sz="2800" dirty="0" smtClean="0"/>
              <a:t>Level </a:t>
            </a:r>
            <a:r>
              <a:rPr lang="en-US" sz="2800" dirty="0"/>
              <a:t>and to debug and troubleshoot many potential issues</a:t>
            </a:r>
            <a:r>
              <a:rPr lang="en-US" sz="2800" dirty="0" smtClean="0"/>
              <a:t>.</a:t>
            </a:r>
            <a:endParaRPr lang="en-US" sz="2800" dirty="0">
              <a:solidFill>
                <a:srgbClr val="434343"/>
              </a:solidFill>
              <a:ea typeface="Calibri"/>
              <a:cs typeface="Calibri"/>
              <a:sym typeface="Calibri"/>
            </a:endParaRPr>
          </a:p>
          <a:p>
            <a:endParaRPr lang="en-US" sz="2800" dirty="0"/>
          </a:p>
          <a:p>
            <a:r>
              <a:rPr lang="en-US" sz="2800" dirty="0"/>
              <a:t> </a:t>
            </a:r>
            <a:endParaRPr lang="en-US" sz="2800" dirty="0">
              <a:solidFill>
                <a:srgbClr val="434343"/>
              </a:solidFill>
              <a:latin typeface="Calibri"/>
              <a:ea typeface="Calibri"/>
              <a:cs typeface="Calibri"/>
              <a:sym typeface="Calibri"/>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Shape 150"/>
          <p:cNvPicPr preferRelativeResize="0"/>
          <p:nvPr/>
        </p:nvPicPr>
        <p:blipFill>
          <a:blip r:embed="rId4">
            <a:extLst>
              <a:ext uri="{28A0092B-C50C-407E-A947-70E740481C1C}">
                <a14:useLocalDpi xmlns:a14="http://schemas.microsoft.com/office/drawing/2010/main" val="0"/>
              </a:ext>
            </a:extLst>
          </a:blip>
          <a:stretch>
            <a:fillRect/>
          </a:stretch>
        </p:blipFill>
        <p:spPr>
          <a:xfrm>
            <a:off x="14485411" y="2409360"/>
            <a:ext cx="6492732" cy="9194912"/>
          </a:xfrm>
          <a:prstGeom prst="rect">
            <a:avLst/>
          </a:prstGeom>
          <a:noFill/>
          <a:ln>
            <a:noFill/>
          </a:ln>
        </p:spPr>
      </p:pic>
    </p:spTree>
    <p:extLst>
      <p:ext uri="{BB962C8B-B14F-4D97-AF65-F5344CB8AC3E}">
        <p14:creationId xmlns:p14="http://schemas.microsoft.com/office/powerpoint/2010/main" val="122565494"/>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51306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View Modes</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6041885"/>
            <a:ext cx="8509001"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lvl="0">
              <a:buSzPct val="25000"/>
            </a:pPr>
            <a:r>
              <a:rPr lang="en-US" sz="2800" dirty="0"/>
              <a:t>View modes and visualizers can provide important feedback on the state of a </a:t>
            </a:r>
            <a:r>
              <a:rPr lang="en-US" sz="2800" dirty="0" smtClean="0"/>
              <a:t>Level.</a:t>
            </a:r>
          </a:p>
          <a:p>
            <a:pPr lvl="0">
              <a:buSzPct val="25000"/>
            </a:pPr>
            <a:endParaRPr lang="en-US" sz="2800" dirty="0">
              <a:solidFill>
                <a:srgbClr val="434343"/>
              </a:solidFill>
              <a:latin typeface="Calibri"/>
              <a:ea typeface="Calibri"/>
              <a:cs typeface="Calibri"/>
              <a:sym typeface="Calibri"/>
            </a:endParaRPr>
          </a:p>
          <a:p>
            <a:pPr lvl="0">
              <a:buSzPct val="25000"/>
            </a:pPr>
            <a:endParaRPr lang="en-US" sz="2800" dirty="0">
              <a:solidFill>
                <a:srgbClr val="434343"/>
              </a:solidFill>
              <a:latin typeface="Calibri"/>
              <a:ea typeface="Calibri"/>
              <a:cs typeface="Calibri"/>
              <a:sym typeface="Calibri"/>
            </a:endParaRPr>
          </a:p>
        </p:txBody>
      </p:sp>
      <p:sp>
        <p:nvSpPr>
          <p:cNvPr id="16" name="Rectangle"/>
          <p:cNvSpPr/>
          <p:nvPr/>
        </p:nvSpPr>
        <p:spPr>
          <a:xfrm>
            <a:off x="1752108" y="5586815"/>
            <a:ext cx="868680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graphicFrame>
        <p:nvGraphicFramePr>
          <p:cNvPr id="3" name="Diagram 2"/>
          <p:cNvGraphicFramePr/>
          <p:nvPr>
            <p:extLst>
              <p:ext uri="{D42A27DB-BD31-4B8C-83A1-F6EECF244321}">
                <p14:modId xmlns:p14="http://schemas.microsoft.com/office/powerpoint/2010/main" val="1127064621"/>
              </p:ext>
            </p:extLst>
          </p:nvPr>
        </p:nvGraphicFramePr>
        <p:xfrm>
          <a:off x="10945092" y="1551709"/>
          <a:ext cx="13300364" cy="11305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4039886"/>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hape 167"/>
          <p:cNvPicPr preferRelativeResize="0"/>
          <p:nvPr/>
        </p:nvPicPr>
        <p:blipFill>
          <a:blip r:embed="rId3">
            <a:extLst>
              <a:ext uri="{28A0092B-C50C-407E-A947-70E740481C1C}">
                <a14:useLocalDpi xmlns:a14="http://schemas.microsoft.com/office/drawing/2010/main" val="0"/>
              </a:ext>
            </a:extLst>
          </a:blip>
          <a:stretch>
            <a:fillRect/>
          </a:stretch>
        </p:blipFill>
        <p:spPr>
          <a:xfrm>
            <a:off x="14495901" y="403083"/>
            <a:ext cx="6790476" cy="12514286"/>
          </a:xfrm>
          <a:prstGeom prst="rect">
            <a:avLst/>
          </a:prstGeom>
          <a:noFill/>
          <a:ln>
            <a:noFill/>
          </a:ln>
        </p:spPr>
      </p:pic>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Show Flags</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4009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Like view modes, show flags help display </a:t>
            </a:r>
            <a:r>
              <a:rPr lang="en-US" sz="2800" dirty="0" smtClean="0"/>
              <a:t>relevant information </a:t>
            </a:r>
            <a:r>
              <a:rPr lang="en-US" sz="2800" dirty="0"/>
              <a:t>directly within the Level Viewport. </a:t>
            </a:r>
            <a:r>
              <a:rPr lang="en-US" sz="2800" dirty="0" smtClean="0"/>
              <a:t>For example</a:t>
            </a:r>
            <a:r>
              <a:rPr lang="en-US" sz="2800" dirty="0"/>
              <a:t>, they can be used to </a:t>
            </a:r>
            <a:r>
              <a:rPr lang="en-US" sz="2800" dirty="0" smtClean="0"/>
              <a:t>display</a:t>
            </a:r>
            <a:endParaRPr lang="en-US" sz="2800" dirty="0"/>
          </a:p>
          <a:p>
            <a:pPr marL="457200" indent="-457200">
              <a:buFont typeface="Wingdings" panose="05000000000000000000" pitchFamily="2" charset="2"/>
              <a:buChar char="§"/>
            </a:pPr>
            <a:endParaRPr lang="en-US" sz="2800" dirty="0"/>
          </a:p>
          <a:p>
            <a:pPr marL="571500" indent="-571500">
              <a:spcAft>
                <a:spcPts val="400"/>
              </a:spcAft>
              <a:buFont typeface="Arial" panose="020B0604020202020204" pitchFamily="34" charset="0"/>
              <a:buChar char="•"/>
            </a:pPr>
            <a:r>
              <a:rPr lang="en-US" sz="2800" dirty="0"/>
              <a:t>A</a:t>
            </a:r>
            <a:r>
              <a:rPr lang="en-US" sz="2800" dirty="0" smtClean="0"/>
              <a:t>ctor </a:t>
            </a:r>
            <a:r>
              <a:rPr lang="en-US" sz="2800" dirty="0"/>
              <a:t>collision hulls </a:t>
            </a:r>
          </a:p>
          <a:p>
            <a:pPr marL="571500" indent="-571500">
              <a:spcBef>
                <a:spcPts val="600"/>
              </a:spcBef>
              <a:spcAft>
                <a:spcPts val="600"/>
              </a:spcAft>
              <a:buFont typeface="Arial" panose="020B0604020202020204" pitchFamily="34" charset="0"/>
              <a:buChar char="•"/>
            </a:pPr>
            <a:r>
              <a:rPr lang="en-US" sz="2800" dirty="0" smtClean="0"/>
              <a:t>Bounding boxes</a:t>
            </a:r>
            <a:endParaRPr lang="en-US" sz="2800" dirty="0"/>
          </a:p>
          <a:p>
            <a:pPr marL="571500" indent="-571500">
              <a:spcBef>
                <a:spcPts val="600"/>
              </a:spcBef>
              <a:spcAft>
                <a:spcPts val="600"/>
              </a:spcAft>
              <a:buFont typeface="Arial" panose="020B0604020202020204" pitchFamily="34" charset="0"/>
              <a:buChar char="•"/>
            </a:pPr>
            <a:r>
              <a:rPr lang="en-US" sz="2800" dirty="0" smtClean="0"/>
              <a:t>Static </a:t>
            </a:r>
            <a:r>
              <a:rPr lang="en-US" sz="2800" dirty="0"/>
              <a:t>Meshes</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244851698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1" y="2286146"/>
            <a:ext cx="16255741" cy="9142068"/>
          </a:xfrm>
          <a:prstGeom prst="rect">
            <a:avLst/>
          </a:prstGeom>
        </p:spPr>
      </p:pic>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6. World Outliner</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World Outliner panel displays all the Actors within the current Level in a hierarchical tree view.</a:t>
            </a:r>
          </a:p>
          <a:p>
            <a:r>
              <a:rPr lang="en-US" sz="2800" dirty="0"/>
              <a:t> </a:t>
            </a:r>
          </a:p>
          <a:p>
            <a:r>
              <a:rPr lang="en-US" sz="2800" dirty="0"/>
              <a:t>You can select an Actor simply by clicking its name in the World Outliner panel. The selected Actor’s properties will show up in the Details panel (7</a:t>
            </a:r>
            <a:r>
              <a:rPr lang="en-US" sz="2800" dirty="0" smtClean="0"/>
              <a:t>).</a:t>
            </a:r>
            <a:endParaRPr lang="en-US" sz="2800" dirty="0"/>
          </a:p>
          <a:p>
            <a:pPr marL="457200" indent="-457200">
              <a:buFont typeface="Wingdings" panose="05000000000000000000" pitchFamily="2" charset="2"/>
              <a:buChar char="§"/>
            </a:pPr>
            <a:endParaRPr lang="en-US" sz="2800" dirty="0"/>
          </a:p>
          <a:p>
            <a:pPr marL="457200" indent="-457200">
              <a:buFont typeface="Wingdings" panose="05000000000000000000" pitchFamily="2" charset="2"/>
              <a:buChar char="§"/>
            </a:pPr>
            <a:endParaRPr lang="en-US" sz="2800" dirty="0"/>
          </a:p>
        </p:txBody>
      </p:sp>
      <p:sp>
        <p:nvSpPr>
          <p:cNvPr id="15" name="Rectangle"/>
          <p:cNvSpPr/>
          <p:nvPr/>
        </p:nvSpPr>
        <p:spPr>
          <a:xfrm>
            <a:off x="17008150" y="320040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Unreal Engine 4 Editor interface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591212626"/>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12" y="2286146"/>
            <a:ext cx="16255739" cy="9142068"/>
          </a:xfrm>
          <a:prstGeom prst="rect">
            <a:avLst/>
          </a:prstGeom>
        </p:spPr>
      </p:pic>
      <p:sp>
        <p:nvSpPr>
          <p:cNvPr id="13" name="The Picture slide"/>
          <p:cNvSpPr txBox="1"/>
          <p:nvPr/>
        </p:nvSpPr>
        <p:spPr>
          <a:xfrm>
            <a:off x="16955248" y="2217312"/>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cap="all" dirty="0" smtClean="0"/>
              <a:t>7. Details Panel</a:t>
            </a:r>
            <a:endParaRPr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783370"/>
            <a:ext cx="7008270" cy="662745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The </a:t>
            </a:r>
            <a:r>
              <a:rPr lang="en-US" sz="2800" dirty="0"/>
              <a:t>Details panel displays all the editable properties for a selected Actor.</a:t>
            </a:r>
          </a:p>
          <a:p>
            <a:r>
              <a:rPr lang="en-US" sz="2800" dirty="0"/>
              <a:t> </a:t>
            </a:r>
          </a:p>
          <a:p>
            <a:pPr>
              <a:spcAft>
                <a:spcPts val="2400"/>
              </a:spcAft>
            </a:pPr>
            <a:r>
              <a:rPr lang="en-US" sz="2800" dirty="0"/>
              <a:t>Common properties </a:t>
            </a:r>
            <a:r>
              <a:rPr lang="en-US" sz="2800" dirty="0" smtClean="0"/>
              <a:t>include</a:t>
            </a:r>
          </a:p>
          <a:p>
            <a:pPr marL="457200" indent="-457200">
              <a:spcAft>
                <a:spcPts val="600"/>
              </a:spcAft>
              <a:buFont typeface="Arial" panose="020B0604020202020204" pitchFamily="34" charset="0"/>
              <a:buChar char="•"/>
            </a:pPr>
            <a:r>
              <a:rPr lang="en-US" sz="2800" dirty="0" smtClean="0"/>
              <a:t>The </a:t>
            </a:r>
            <a:r>
              <a:rPr lang="en-US" sz="2800" dirty="0"/>
              <a:t>name of the Actor</a:t>
            </a:r>
          </a:p>
          <a:p>
            <a:pPr marL="457200" indent="-457200">
              <a:spcBef>
                <a:spcPts val="600"/>
              </a:spcBef>
              <a:spcAft>
                <a:spcPts val="600"/>
              </a:spcAft>
              <a:buFont typeface="Arial" panose="020B0604020202020204" pitchFamily="34" charset="0"/>
              <a:buChar char="•"/>
            </a:pPr>
            <a:r>
              <a:rPr lang="en-US" sz="2800" dirty="0"/>
              <a:t>Transform edit boxes for moving, rotating, and scaling the </a:t>
            </a:r>
            <a:r>
              <a:rPr lang="en-US" sz="2800" dirty="0" smtClean="0"/>
              <a:t>Actor</a:t>
            </a:r>
            <a:endParaRPr lang="en-US" sz="2800" dirty="0"/>
          </a:p>
          <a:p>
            <a:pPr marL="457200" indent="-457200">
              <a:spcBef>
                <a:spcPts val="600"/>
              </a:spcBef>
              <a:buFont typeface="Arial" panose="020B0604020202020204" pitchFamily="34" charset="0"/>
              <a:buChar char="•"/>
            </a:pPr>
            <a:r>
              <a:rPr lang="en-US" sz="2800" dirty="0"/>
              <a:t>Rendering display </a:t>
            </a:r>
            <a:r>
              <a:rPr lang="en-US" sz="2800" dirty="0" smtClean="0"/>
              <a:t>properties</a:t>
            </a:r>
          </a:p>
          <a:p>
            <a:pPr>
              <a:spcBef>
                <a:spcPts val="600"/>
              </a:spcBef>
              <a:spcAft>
                <a:spcPts val="600"/>
              </a:spcAft>
            </a:pPr>
            <a:endParaRPr lang="en-US" sz="2800" dirty="0"/>
          </a:p>
          <a:p>
            <a:pPr>
              <a:spcBef>
                <a:spcPts val="600"/>
              </a:spcBef>
              <a:spcAft>
                <a:spcPts val="600"/>
              </a:spcAft>
            </a:pPr>
            <a:r>
              <a:rPr lang="en-US" sz="2800" dirty="0"/>
              <a:t>Some properties that appear depend on the class of Actor currently selected</a:t>
            </a:r>
            <a:r>
              <a:rPr lang="en-US" sz="2800" dirty="0" smtClean="0"/>
              <a:t>.</a:t>
            </a:r>
            <a:endParaRPr lang="en-US" sz="2800" dirty="0"/>
          </a:p>
          <a:p>
            <a:pPr marL="457200" indent="-457200">
              <a:buFont typeface="Wingdings" panose="05000000000000000000" pitchFamily="2" charset="2"/>
              <a:buChar char="§"/>
            </a:pPr>
            <a:endParaRPr lang="en-US" sz="2800" dirty="0"/>
          </a:p>
          <a:p>
            <a:pPr marL="457200" indent="-457200">
              <a:buFont typeface="Wingdings" panose="05000000000000000000" pitchFamily="2" charset="2"/>
              <a:buChar char="§"/>
            </a:pPr>
            <a:endParaRPr lang="en-US" sz="2800" dirty="0"/>
          </a:p>
        </p:txBody>
      </p:sp>
      <p:sp>
        <p:nvSpPr>
          <p:cNvPr id="15" name="Rectangle"/>
          <p:cNvSpPr/>
          <p:nvPr/>
        </p:nvSpPr>
        <p:spPr>
          <a:xfrm>
            <a:off x="17008150" y="320040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smtClean="0"/>
              <a:t>Unreal Engine 4 Editor interface</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71328238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smtClean="0"/>
              <a:t>Viewport Navigation</a:t>
            </a:r>
            <a:endParaRPr sz="6000" dirty="0"/>
          </a:p>
        </p:txBody>
      </p:sp>
      <p:sp>
        <p:nvSpPr>
          <p:cNvPr id="45" name="AEVER"/>
          <p:cNvSpPr txBox="1"/>
          <p:nvPr/>
        </p:nvSpPr>
        <p:spPr>
          <a:xfrm>
            <a:off x="4419863" y="5638703"/>
            <a:ext cx="15544320"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sz="8000" cap="all" dirty="0" smtClean="0">
                <a:solidFill>
                  <a:srgbClr val="FFD966"/>
                </a:solidFill>
              </a:rPr>
              <a:t>Navigating a Scene</a:t>
            </a:r>
            <a:endParaRPr sz="8000" cap="all" dirty="0">
              <a:solidFill>
                <a:srgbClr val="FFD966"/>
              </a:solidFill>
            </a:endParaRPr>
          </a:p>
        </p:txBody>
      </p:sp>
    </p:spTree>
    <p:extLst>
      <p:ext uri="{BB962C8B-B14F-4D97-AF65-F5344CB8AC3E}">
        <p14:creationId xmlns:p14="http://schemas.microsoft.com/office/powerpoint/2010/main" val="3822712269"/>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801600"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r>
              <a:rPr lang="en-US" sz="2800" dirty="0"/>
              <a:t>Unlike in other 3D applications, which are set up for focusing and orbiting around a single asset as it’s being built, the Unreal Engine Viewport movement controls are designed for set-dressing large game </a:t>
            </a:r>
            <a:r>
              <a:rPr lang="en-US" sz="2800" dirty="0" smtClean="0"/>
              <a:t>Levels</a:t>
            </a:r>
            <a:r>
              <a:rPr lang="en-US" sz="2800" dirty="0"/>
              <a:t>, where moving through large areas quickly is key</a:t>
            </a:r>
            <a:r>
              <a:rPr lang="en-US" sz="2800" kern="0" dirty="0" smtClean="0">
                <a:solidFill>
                  <a:srgbClr val="000000"/>
                </a:solidFill>
              </a:rPr>
              <a:t>. </a:t>
            </a:r>
            <a:endParaRPr lang="en-US" sz="2800" kern="0" dirty="0">
              <a:solidFill>
                <a:srgbClr val="000000"/>
              </a:solidFill>
            </a:endParaRPr>
          </a:p>
        </p:txBody>
      </p:sp>
      <p:sp>
        <p:nvSpPr>
          <p:cNvPr id="686" name="Just like flower porcelain  You’re like a moon that  awaken to say hello So beautiful and bright that you make me content to play it  world"/>
          <p:cNvSpPr txBox="1"/>
          <p:nvPr/>
        </p:nvSpPr>
        <p:spPr>
          <a:xfrm>
            <a:off x="1903990" y="4183930"/>
            <a:ext cx="6572119" cy="24109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en-US" sz="5000" kern="0" dirty="0">
                <a:solidFill>
                  <a:srgbClr val="000000"/>
                </a:solidFill>
              </a:rPr>
              <a:t>Navigating </a:t>
            </a:r>
            <a:r>
              <a:rPr lang="en-US" sz="5000" kern="0" dirty="0" smtClean="0">
                <a:solidFill>
                  <a:srgbClr val="000000"/>
                </a:solidFill>
              </a:rPr>
              <a:t>a Scene </a:t>
            </a:r>
            <a:r>
              <a:rPr lang="en-US" sz="5000" kern="0" dirty="0">
                <a:solidFill>
                  <a:srgbClr val="000000"/>
                </a:solidFill>
              </a:rPr>
              <a:t>in the Perspective Viewport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graphicFrame>
        <p:nvGraphicFramePr>
          <p:cNvPr id="7" name="Table 6">
            <a:extLst>
              <a:ext uri="{FF2B5EF4-FFF2-40B4-BE49-F238E27FC236}">
                <a16:creationId xmlns="" xmlns:a16="http://schemas.microsoft.com/office/drawing/2014/main" id="{610AE1C2-963F-4B48-A1B3-68429488629E}"/>
              </a:ext>
            </a:extLst>
          </p:cNvPr>
          <p:cNvGraphicFramePr>
            <a:graphicFrameLocks noGrp="1"/>
          </p:cNvGraphicFramePr>
          <p:nvPr>
            <p:extLst>
              <p:ext uri="{D42A27DB-BD31-4B8C-83A1-F6EECF244321}">
                <p14:modId xmlns:p14="http://schemas.microsoft.com/office/powerpoint/2010/main" val="2482782819"/>
              </p:ext>
            </p:extLst>
          </p:nvPr>
        </p:nvGraphicFramePr>
        <p:xfrm>
          <a:off x="10058400" y="6492240"/>
          <a:ext cx="12803508" cy="6639739"/>
        </p:xfrm>
        <a:graphic>
          <a:graphicData uri="http://schemas.openxmlformats.org/drawingml/2006/table">
            <a:tbl>
              <a:tblPr firstRow="1" bandRow="1">
                <a:tableStyleId>{37CE84F3-28C3-443E-9E96-99CF82512B78}</a:tableStyleId>
              </a:tblPr>
              <a:tblGrid>
                <a:gridCol w="3532744">
                  <a:extLst>
                    <a:ext uri="{9D8B030D-6E8A-4147-A177-3AD203B41FA5}">
                      <a16:colId xmlns="" xmlns:a16="http://schemas.microsoft.com/office/drawing/2014/main" val="3921641672"/>
                    </a:ext>
                  </a:extLst>
                </a:gridCol>
                <a:gridCol w="9270764">
                  <a:extLst>
                    <a:ext uri="{9D8B030D-6E8A-4147-A177-3AD203B41FA5}">
                      <a16:colId xmlns="" xmlns:a16="http://schemas.microsoft.com/office/drawing/2014/main" val="824435291"/>
                    </a:ext>
                  </a:extLst>
                </a:gridCol>
              </a:tblGrid>
              <a:tr h="550407">
                <a:tc>
                  <a:txBody>
                    <a:bodyPr/>
                    <a:lstStyle/>
                    <a:p>
                      <a:pPr algn="l"/>
                      <a:r>
                        <a:rPr lang="en-US" sz="2800" dirty="0"/>
                        <a:t>Control</a:t>
                      </a:r>
                    </a:p>
                  </a:txBody>
                  <a:tcPr marL="182880" marR="182880" marT="91440" marB="91440" anchor="ctr"/>
                </a:tc>
                <a:tc>
                  <a:txBody>
                    <a:bodyPr/>
                    <a:lstStyle/>
                    <a:p>
                      <a:pPr algn="l"/>
                      <a:r>
                        <a:rPr lang="en-US" sz="2800" dirty="0"/>
                        <a:t>Action</a:t>
                      </a:r>
                    </a:p>
                  </a:txBody>
                  <a:tcPr marL="182880" marR="182880" marT="91440" marB="91440" anchor="ctr"/>
                </a:tc>
                <a:extLst>
                  <a:ext uri="{0D108BD9-81ED-4DB2-BD59-A6C34878D82A}">
                    <a16:rowId xmlns="" xmlns:a16="http://schemas.microsoft.com/office/drawing/2014/main" val="3415175072"/>
                  </a:ext>
                </a:extLst>
              </a:tr>
              <a:tr h="1350998">
                <a:tc>
                  <a:txBody>
                    <a:bodyPr/>
                    <a:lstStyle/>
                    <a:p>
                      <a:pPr algn="l"/>
                      <a:r>
                        <a:rPr lang="en-US" sz="2800" b="0" i="0" u="none" strike="noStrike" cap="none" spc="0" baseline="0" dirty="0" err="1" smtClean="0">
                          <a:ln>
                            <a:noFill/>
                          </a:ln>
                          <a:solidFill>
                            <a:schemeClr val="lt1"/>
                          </a:solidFill>
                          <a:effectLst/>
                          <a:uFillTx/>
                          <a:latin typeface="+mn-lt"/>
                          <a:ea typeface="+mn-ea"/>
                          <a:cs typeface="+mn-cs"/>
                          <a:sym typeface="Helvetica"/>
                        </a:rPr>
                        <a:t>Left-click+drag</a:t>
                      </a:r>
                      <a:endParaRPr lang="en-US" sz="2800" b="0" i="0" u="none" strike="noStrike" cap="none" spc="0" baseline="0" dirty="0">
                        <a:ln>
                          <a:noFill/>
                        </a:ln>
                        <a:solidFill>
                          <a:schemeClr val="lt1"/>
                        </a:solidFill>
                        <a:effectLst/>
                        <a:uFillTx/>
                        <a:latin typeface="+mn-lt"/>
                        <a:ea typeface="+mn-ea"/>
                        <a:cs typeface="+mn-cs"/>
                        <a:sym typeface="Helvetica"/>
                      </a:endParaRPr>
                    </a:p>
                  </a:txBody>
                  <a:tcPr marL="182880" marR="182880" marT="91440" marB="91440" anchor="ctr"/>
                </a:tc>
                <a:tc>
                  <a:txBody>
                    <a:bodyPr/>
                    <a:lstStyle/>
                    <a:p>
                      <a:pPr algn="l"/>
                      <a:r>
                        <a:rPr lang="en-US" sz="2800" b="0" i="0" u="none" strike="noStrike" cap="none" spc="0" baseline="0" dirty="0" smtClean="0">
                          <a:ln>
                            <a:noFill/>
                          </a:ln>
                          <a:solidFill>
                            <a:schemeClr val="lt1"/>
                          </a:solidFill>
                          <a:effectLst/>
                          <a:uFillTx/>
                          <a:latin typeface="+mn-lt"/>
                          <a:ea typeface="+mn-ea"/>
                          <a:cs typeface="+mn-cs"/>
                          <a:sym typeface="Helvetica"/>
                        </a:rPr>
                        <a:t>Moves the Viewport camera forward and backward and rotates left and right</a:t>
                      </a:r>
                      <a:r>
                        <a:rPr lang="en-US" sz="2800" u="none" strike="noStrike" kern="1200" baseline="0" dirty="0" smtClean="0"/>
                        <a:t>.</a:t>
                      </a:r>
                      <a:endParaRPr lang="en-US" sz="2800" b="0" dirty="0"/>
                    </a:p>
                  </a:txBody>
                  <a:tcPr marL="182880" marR="182880" marT="91440" marB="91440" anchor="ctr"/>
                </a:tc>
                <a:extLst>
                  <a:ext uri="{0D108BD9-81ED-4DB2-BD59-A6C34878D82A}">
                    <a16:rowId xmlns="" xmlns:a16="http://schemas.microsoft.com/office/drawing/2014/main" val="2547582310"/>
                  </a:ext>
                </a:extLst>
              </a:tr>
              <a:tr h="1350998">
                <a:tc>
                  <a:txBody>
                    <a:bodyPr/>
                    <a:lstStyle/>
                    <a:p>
                      <a:pPr algn="l"/>
                      <a:r>
                        <a:rPr lang="en-US" sz="2800" u="none" strike="noStrike" kern="1200" baseline="0" dirty="0" err="1" smtClean="0"/>
                        <a:t>Right-click+drag</a:t>
                      </a:r>
                      <a:endParaRPr lang="en-US" sz="2800" b="0" dirty="0"/>
                    </a:p>
                  </a:txBody>
                  <a:tcPr marL="182880" marR="182880" marT="91440" marB="91440" anchor="ctr"/>
                </a:tc>
                <a:tc>
                  <a:txBody>
                    <a:bodyPr/>
                    <a:lstStyle/>
                    <a:p>
                      <a:pPr algn="l"/>
                      <a:r>
                        <a:rPr lang="en-US" sz="2800" b="0" i="0" u="none" strike="noStrike" cap="none" spc="0" baseline="0" dirty="0" smtClean="0">
                          <a:ln>
                            <a:noFill/>
                          </a:ln>
                          <a:solidFill>
                            <a:schemeClr val="lt1"/>
                          </a:solidFill>
                          <a:effectLst/>
                          <a:uFillTx/>
                          <a:latin typeface="+mn-lt"/>
                          <a:ea typeface="+mn-ea"/>
                          <a:cs typeface="+mn-cs"/>
                          <a:sym typeface="Helvetica"/>
                        </a:rPr>
                        <a:t>Rotates the Viewport camera in place without forward or backward movement</a:t>
                      </a:r>
                      <a:r>
                        <a:rPr lang="en-US" sz="2800" u="none" strike="noStrike" kern="1200" baseline="0" dirty="0" smtClean="0"/>
                        <a:t>.</a:t>
                      </a:r>
                      <a:endParaRPr lang="en-US" sz="2800" b="0" dirty="0"/>
                    </a:p>
                  </a:txBody>
                  <a:tcPr marL="182880" marR="182880" marT="91440" marB="91440" anchor="ctr"/>
                </a:tc>
                <a:extLst>
                  <a:ext uri="{0D108BD9-81ED-4DB2-BD59-A6C34878D82A}">
                    <a16:rowId xmlns="" xmlns:a16="http://schemas.microsoft.com/office/drawing/2014/main" val="1156979982"/>
                  </a:ext>
                </a:extLst>
              </a:tr>
              <a:tr h="1188720">
                <a:tc>
                  <a:txBody>
                    <a:bodyPr/>
                    <a:lstStyle/>
                    <a:p>
                      <a:pPr algn="l"/>
                      <a:r>
                        <a:rPr lang="en-US" sz="2800" u="none" strike="noStrike" kern="1200" baseline="0" dirty="0" err="1" smtClean="0"/>
                        <a:t>Left-click+right-click+drag</a:t>
                      </a:r>
                      <a:endParaRPr lang="en-US" sz="2800" b="0" dirty="0"/>
                    </a:p>
                  </a:txBody>
                  <a:tcPr marL="182880" marR="182880" marT="91440" marB="91440" anchor="ctr"/>
                </a:tc>
                <a:tc>
                  <a:txBody>
                    <a:bodyPr/>
                    <a:lstStyle/>
                    <a:p>
                      <a:pPr algn="l"/>
                      <a:r>
                        <a:rPr lang="en-US" sz="2800" b="0" i="0" u="none" strike="noStrike" cap="none" spc="0" baseline="0" dirty="0" smtClean="0">
                          <a:ln>
                            <a:noFill/>
                          </a:ln>
                          <a:solidFill>
                            <a:schemeClr val="lt1"/>
                          </a:solidFill>
                          <a:effectLst/>
                          <a:uFillTx/>
                          <a:latin typeface="+mn-lt"/>
                          <a:ea typeface="+mn-ea"/>
                          <a:cs typeface="+mn-cs"/>
                          <a:sym typeface="Helvetica"/>
                        </a:rPr>
                        <a:t>Moves the Viewport camera up and down in the world</a:t>
                      </a:r>
                      <a:r>
                        <a:rPr lang="en-US" sz="2800" u="none" strike="noStrike" kern="1200" baseline="0" dirty="0" smtClean="0"/>
                        <a:t>.</a:t>
                      </a:r>
                      <a:endParaRPr lang="en-US" sz="2800" b="0" dirty="0"/>
                    </a:p>
                  </a:txBody>
                  <a:tcPr marL="182880" marR="182880" marT="91440" marB="91440" anchor="ctr"/>
                </a:tc>
                <a:extLst>
                  <a:ext uri="{0D108BD9-81ED-4DB2-BD59-A6C34878D82A}">
                    <a16:rowId xmlns="" xmlns:a16="http://schemas.microsoft.com/office/drawing/2014/main" val="2848818331"/>
                  </a:ext>
                </a:extLst>
              </a:tr>
              <a:tr h="950703">
                <a:tc>
                  <a:txBody>
                    <a:bodyPr/>
                    <a:lstStyle/>
                    <a:p>
                      <a:pPr algn="l"/>
                      <a:r>
                        <a:rPr lang="en-US" sz="2800" u="none" strike="noStrike" kern="1200" baseline="0" dirty="0" err="1" smtClean="0"/>
                        <a:t>Ctrl+Alt+click+drag</a:t>
                      </a:r>
                      <a:endParaRPr lang="en-US" sz="2800" b="0" dirty="0"/>
                    </a:p>
                  </a:txBody>
                  <a:tcPr marL="182880" marR="182880" marT="91440" marB="91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smtClean="0">
                          <a:ln>
                            <a:noFill/>
                          </a:ln>
                          <a:solidFill>
                            <a:schemeClr val="lt1"/>
                          </a:solidFill>
                          <a:effectLst/>
                          <a:uFillTx/>
                          <a:latin typeface="+mn-lt"/>
                          <a:ea typeface="+mn-ea"/>
                          <a:cs typeface="+mn-cs"/>
                          <a:sym typeface="Helvetica"/>
                        </a:rPr>
                        <a:t>Creates a marquee selection box</a:t>
                      </a:r>
                      <a:r>
                        <a:rPr lang="en-US" sz="2800" u="none" strike="noStrike" kern="1200" baseline="0" dirty="0" smtClean="0"/>
                        <a:t>.</a:t>
                      </a:r>
                      <a:endParaRPr lang="en-US" sz="2800" b="0" dirty="0"/>
                    </a:p>
                  </a:txBody>
                  <a:tcPr marL="182880" marR="182880" marT="91440" marB="91440" anchor="ctr"/>
                </a:tc>
                <a:extLst>
                  <a:ext uri="{0D108BD9-81ED-4DB2-BD59-A6C34878D82A}">
                    <a16:rowId xmlns="" xmlns:a16="http://schemas.microsoft.com/office/drawing/2014/main" val="2053585315"/>
                  </a:ext>
                </a:extLst>
              </a:tr>
              <a:tr h="1188720">
                <a:tc>
                  <a:txBody>
                    <a:bodyPr/>
                    <a:lstStyle/>
                    <a:p>
                      <a:pPr algn="l"/>
                      <a:r>
                        <a:rPr lang="en-US" sz="2800" b="0" baseline="0" dirty="0" smtClean="0"/>
                        <a:t>Hold RMB+WASD  keys</a:t>
                      </a:r>
                      <a:endParaRPr lang="en-US" sz="2800" b="0" dirty="0"/>
                    </a:p>
                  </a:txBody>
                  <a:tcPr marL="182880" marR="182880" marT="91440" marB="91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cap="none" spc="0" baseline="0" dirty="0" smtClean="0">
                          <a:ln>
                            <a:noFill/>
                          </a:ln>
                          <a:solidFill>
                            <a:schemeClr val="lt1"/>
                          </a:solidFill>
                          <a:effectLst/>
                          <a:uFillTx/>
                          <a:latin typeface="+mn-lt"/>
                          <a:ea typeface="+mn-ea"/>
                          <a:cs typeface="+mn-cs"/>
                          <a:sym typeface="Helvetica"/>
                        </a:rPr>
                        <a:t>Moves you through the Level as you would in a typical first-person shooter.</a:t>
                      </a:r>
                      <a:endParaRPr lang="en-US" sz="2800" b="0" dirty="0"/>
                    </a:p>
                  </a:txBody>
                  <a:tcPr marL="182880" marR="182880" marT="91440" marB="91440" anchor="ctr"/>
                </a:tc>
              </a:tr>
            </a:tbl>
          </a:graphicData>
        </a:graphic>
      </p:graphicFrame>
    </p:spTree>
    <p:extLst>
      <p:ext uri="{BB962C8B-B14F-4D97-AF65-F5344CB8AC3E}">
        <p14:creationId xmlns:p14="http://schemas.microsoft.com/office/powerpoint/2010/main" val="305896167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1036808"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5000" cap="all" dirty="0" smtClean="0">
                <a:solidFill>
                  <a:srgbClr val="000000"/>
                </a:solidFill>
              </a:rPr>
              <a:t>Lecture Goals and Outcomes</a:t>
            </a:r>
            <a:endParaRPr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41960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sz="2800" dirty="0">
                <a:solidFill>
                  <a:srgbClr val="000000"/>
                </a:solidFill>
              </a:rPr>
              <a:t>The goals of this lecture are </a:t>
            </a:r>
            <a:r>
              <a:rPr lang="en-US" sz="2800" dirty="0" smtClean="0">
                <a:solidFill>
                  <a:srgbClr val="000000"/>
                </a:solidFill>
              </a:rPr>
              <a:t>to</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smtClean="0">
                <a:solidFill>
                  <a:srgbClr val="000000"/>
                </a:solidFill>
              </a:rPr>
              <a:t>Learn </a:t>
            </a:r>
            <a:r>
              <a:rPr lang="en-US" sz="2800" dirty="0">
                <a:solidFill>
                  <a:srgbClr val="000000"/>
                </a:solidFill>
              </a:rPr>
              <a:t>to create a new project</a:t>
            </a:r>
          </a:p>
          <a:p>
            <a:pPr marL="457200" indent="-457200">
              <a:spcBef>
                <a:spcPts val="600"/>
              </a:spcBef>
              <a:spcAft>
                <a:spcPts val="600"/>
              </a:spcAft>
              <a:buFont typeface="Arial" panose="020B0604020202020204" pitchFamily="34" charset="0"/>
              <a:buChar char="•"/>
            </a:pPr>
            <a:r>
              <a:rPr lang="en-US" sz="2800" dirty="0" smtClean="0">
                <a:solidFill>
                  <a:srgbClr val="000000"/>
                </a:solidFill>
              </a:rPr>
              <a:t>Learn the </a:t>
            </a:r>
            <a:r>
              <a:rPr lang="en-US" sz="2800" dirty="0">
                <a:solidFill>
                  <a:srgbClr val="000000"/>
                </a:solidFill>
              </a:rPr>
              <a:t>Level Editor </a:t>
            </a:r>
            <a:r>
              <a:rPr lang="en-US" sz="2800" dirty="0" smtClean="0">
                <a:solidFill>
                  <a:srgbClr val="000000"/>
                </a:solidFill>
              </a:rPr>
              <a:t>interface</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Learn how to navigate a </a:t>
            </a:r>
            <a:r>
              <a:rPr lang="en-US" sz="2800" dirty="0" smtClean="0"/>
              <a:t>Level </a:t>
            </a:r>
            <a:r>
              <a:rPr lang="en-US" sz="2800" dirty="0"/>
              <a:t>in the </a:t>
            </a:r>
            <a:r>
              <a:rPr lang="en-US" sz="2800" dirty="0" smtClean="0"/>
              <a:t>Viewpor</a:t>
            </a:r>
            <a:r>
              <a:rPr lang="en-US" sz="2800" dirty="0" smtClean="0">
                <a:solidFill>
                  <a:srgbClr val="000000"/>
                </a:solidFill>
              </a:rPr>
              <a:t>t</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solidFill>
                  <a:srgbClr val="000000"/>
                </a:solidFill>
              </a:rPr>
              <a:t>Learn to playtest a </a:t>
            </a:r>
            <a:r>
              <a:rPr lang="en-US" sz="2800" dirty="0" smtClean="0">
                <a:solidFill>
                  <a:srgbClr val="000000"/>
                </a:solidFill>
              </a:rPr>
              <a:t>Level</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endParaRPr lang="en-US" sz="2800" dirty="0">
              <a:solidFill>
                <a:srgbClr val="000000"/>
              </a:solidFill>
            </a:endParaRPr>
          </a:p>
          <a:p>
            <a:pPr marL="457200" indent="-457200">
              <a:spcBef>
                <a:spcPts val="600"/>
              </a:spcBef>
              <a:spcAft>
                <a:spcPts val="600"/>
              </a:spcAft>
              <a:buFont typeface="Arial" panose="020B0604020202020204" pitchFamily="34" charset="0"/>
              <a:buChar char="•"/>
            </a:pPr>
            <a:endParaRPr lang="en-US" sz="2800" dirty="0">
              <a:solidFill>
                <a:srgbClr val="000000"/>
              </a:solidFill>
            </a:endParaRPr>
          </a:p>
        </p:txBody>
      </p:sp>
      <p:sp>
        <p:nvSpPr>
          <p:cNvPr id="8" name="The Picture slide"/>
          <p:cNvSpPr txBox="1"/>
          <p:nvPr/>
        </p:nvSpPr>
        <p:spPr>
          <a:xfrm>
            <a:off x="13454825" y="3658325"/>
            <a:ext cx="2611292"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smtClean="0">
                <a:solidFill>
                  <a:srgbClr val="000000">
                    <a:lumMod val="50000"/>
                    <a:lumOff val="50000"/>
                  </a:srgbClr>
                </a:solidFill>
              </a:rPr>
              <a:t>Outcomes</a:t>
            </a:r>
            <a:endParaRPr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6112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sz="2800" dirty="0">
                <a:solidFill>
                  <a:srgbClr val="000000"/>
                </a:solidFill>
              </a:rPr>
              <a:t>By the end of this </a:t>
            </a:r>
            <a:r>
              <a:rPr lang="en-US" sz="2800" dirty="0" smtClean="0">
                <a:solidFill>
                  <a:srgbClr val="000000"/>
                </a:solidFill>
              </a:rPr>
              <a:t>lecture </a:t>
            </a:r>
            <a:r>
              <a:rPr lang="en-US" sz="2800" dirty="0">
                <a:solidFill>
                  <a:srgbClr val="000000"/>
                </a:solidFill>
              </a:rPr>
              <a:t>you will be able </a:t>
            </a:r>
            <a:r>
              <a:rPr lang="en-US" sz="2800" dirty="0" smtClean="0">
                <a:solidFill>
                  <a:srgbClr val="000000"/>
                </a:solidFill>
              </a:rPr>
              <a:t>to</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smtClean="0">
                <a:solidFill>
                  <a:srgbClr val="000000"/>
                </a:solidFill>
              </a:rPr>
              <a:t>Create </a:t>
            </a:r>
            <a:r>
              <a:rPr lang="en-US" sz="2800" dirty="0">
                <a:solidFill>
                  <a:srgbClr val="000000"/>
                </a:solidFill>
              </a:rPr>
              <a:t>a new project</a:t>
            </a:r>
          </a:p>
          <a:p>
            <a:pPr marL="457200" indent="-457200">
              <a:spcBef>
                <a:spcPts val="600"/>
              </a:spcBef>
              <a:spcAft>
                <a:spcPts val="600"/>
              </a:spcAft>
              <a:buFont typeface="Arial" panose="020B0604020202020204" pitchFamily="34" charset="0"/>
              <a:buChar char="•"/>
            </a:pPr>
            <a:r>
              <a:rPr lang="en-US" sz="2800" dirty="0"/>
              <a:t>Understand the Level Editor </a:t>
            </a:r>
            <a:r>
              <a:rPr lang="en-US" sz="2800" dirty="0" smtClean="0"/>
              <a:t>inter</a:t>
            </a:r>
            <a:r>
              <a:rPr lang="en-US" sz="2800" dirty="0" smtClean="0">
                <a:solidFill>
                  <a:srgbClr val="000000"/>
                </a:solidFill>
              </a:rPr>
              <a:t>face</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solidFill>
                  <a:srgbClr val="000000"/>
                </a:solidFill>
              </a:rPr>
              <a:t>Navigate a </a:t>
            </a:r>
            <a:r>
              <a:rPr lang="en-US" sz="2800" dirty="0" smtClean="0">
                <a:solidFill>
                  <a:srgbClr val="000000"/>
                </a:solidFill>
              </a:rPr>
              <a:t>Level </a:t>
            </a:r>
            <a:r>
              <a:rPr lang="en-US" sz="2800" dirty="0">
                <a:solidFill>
                  <a:srgbClr val="000000"/>
                </a:solidFill>
              </a:rPr>
              <a:t>in the Viewport</a:t>
            </a:r>
          </a:p>
          <a:p>
            <a:pPr marL="457200" indent="-457200">
              <a:spcBef>
                <a:spcPts val="600"/>
              </a:spcBef>
              <a:spcAft>
                <a:spcPts val="600"/>
              </a:spcAft>
              <a:buFont typeface="Arial" panose="020B0604020202020204" pitchFamily="34" charset="0"/>
              <a:buChar char="•"/>
            </a:pPr>
            <a:r>
              <a:rPr lang="en-US" sz="2800" dirty="0">
                <a:solidFill>
                  <a:srgbClr val="000000"/>
                </a:solidFill>
              </a:rPr>
              <a:t>Playtest a </a:t>
            </a:r>
            <a:r>
              <a:rPr lang="en-US" sz="2800" dirty="0" smtClean="0">
                <a:solidFill>
                  <a:srgbClr val="000000"/>
                </a:solidFill>
              </a:rPr>
              <a:t>Level</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endParaRPr lang="en-US" sz="2800" dirty="0">
              <a:solidFill>
                <a:srgbClr val="000000"/>
              </a:solidFill>
            </a:endParaRPr>
          </a:p>
        </p:txBody>
      </p:sp>
      <p:sp>
        <p:nvSpPr>
          <p:cNvPr id="11" name="The Picture slide"/>
          <p:cNvSpPr txBox="1"/>
          <p:nvPr/>
        </p:nvSpPr>
        <p:spPr>
          <a:xfrm>
            <a:off x="1752109" y="3658325"/>
            <a:ext cx="1527662"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smtClean="0">
                <a:solidFill>
                  <a:srgbClr val="000000">
                    <a:lumMod val="50000"/>
                    <a:lumOff val="50000"/>
                  </a:srgbClr>
                </a:solidFill>
              </a:rPr>
              <a:t>Goals</a:t>
            </a:r>
            <a:endParaRPr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spTree>
    <p:extLst>
      <p:ext uri="{BB962C8B-B14F-4D97-AF65-F5344CB8AC3E}">
        <p14:creationId xmlns:p14="http://schemas.microsoft.com/office/powerpoint/2010/main" val="775166305"/>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504913"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801600" cy="96436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r>
              <a:rPr lang="en-US" sz="2800" dirty="0"/>
              <a:t>You can still work with Actors the same way </a:t>
            </a:r>
            <a:r>
              <a:rPr lang="en-US" sz="2800" dirty="0" smtClean="0"/>
              <a:t>as you </a:t>
            </a:r>
            <a:r>
              <a:rPr lang="en-US" sz="2800" dirty="0"/>
              <a:t>do in traditional 3D applications</a:t>
            </a:r>
            <a:r>
              <a:rPr lang="en-US" sz="2800" kern="0" dirty="0" smtClean="0">
                <a:solidFill>
                  <a:srgbClr val="000000"/>
                </a:solidFill>
              </a:rPr>
              <a:t>.</a:t>
            </a:r>
            <a:endParaRPr lang="en-US" sz="2800" kern="0" dirty="0">
              <a:solidFill>
                <a:srgbClr val="000000"/>
              </a:solidFill>
            </a:endParaRPr>
          </a:p>
        </p:txBody>
      </p:sp>
      <p:sp>
        <p:nvSpPr>
          <p:cNvPr id="686" name="Just like flower porcelain  You’re like a moon that  awaken to say hello So beautiful and bright that you make me content to play it  world"/>
          <p:cNvSpPr txBox="1"/>
          <p:nvPr/>
        </p:nvSpPr>
        <p:spPr>
          <a:xfrm>
            <a:off x="1903990" y="4183930"/>
            <a:ext cx="6572119" cy="24109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en-US" sz="5000" kern="0" dirty="0">
                <a:solidFill>
                  <a:srgbClr val="000000"/>
                </a:solidFill>
              </a:rPr>
              <a:t>Orbiting, Dolly, and Track Viewport Controls</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graphicFrame>
        <p:nvGraphicFramePr>
          <p:cNvPr id="7" name="Table 6">
            <a:extLst>
              <a:ext uri="{FF2B5EF4-FFF2-40B4-BE49-F238E27FC236}">
                <a16:creationId xmlns="" xmlns:a16="http://schemas.microsoft.com/office/drawing/2014/main" id="{610AE1C2-963F-4B48-A1B3-68429488629E}"/>
              </a:ext>
            </a:extLst>
          </p:cNvPr>
          <p:cNvGraphicFramePr>
            <a:graphicFrameLocks noGrp="1"/>
          </p:cNvGraphicFramePr>
          <p:nvPr>
            <p:extLst>
              <p:ext uri="{D42A27DB-BD31-4B8C-83A1-F6EECF244321}">
                <p14:modId xmlns:p14="http://schemas.microsoft.com/office/powerpoint/2010/main" val="2569251087"/>
              </p:ext>
            </p:extLst>
          </p:nvPr>
        </p:nvGraphicFramePr>
        <p:xfrm>
          <a:off x="10058400" y="5852160"/>
          <a:ext cx="12803508" cy="5709638"/>
        </p:xfrm>
        <a:graphic>
          <a:graphicData uri="http://schemas.openxmlformats.org/drawingml/2006/table">
            <a:tbl>
              <a:tblPr firstRow="1" bandRow="1">
                <a:tableStyleId>{37CE84F3-28C3-443E-9E96-99CF82512B78}</a:tableStyleId>
              </a:tblPr>
              <a:tblGrid>
                <a:gridCol w="3532744">
                  <a:extLst>
                    <a:ext uri="{9D8B030D-6E8A-4147-A177-3AD203B41FA5}">
                      <a16:colId xmlns="" xmlns:a16="http://schemas.microsoft.com/office/drawing/2014/main" val="3921641672"/>
                    </a:ext>
                  </a:extLst>
                </a:gridCol>
                <a:gridCol w="9270764">
                  <a:extLst>
                    <a:ext uri="{9D8B030D-6E8A-4147-A177-3AD203B41FA5}">
                      <a16:colId xmlns="" xmlns:a16="http://schemas.microsoft.com/office/drawing/2014/main" val="824435291"/>
                    </a:ext>
                  </a:extLst>
                </a:gridCol>
              </a:tblGrid>
              <a:tr h="550407">
                <a:tc>
                  <a:txBody>
                    <a:bodyPr/>
                    <a:lstStyle/>
                    <a:p>
                      <a:pPr algn="l"/>
                      <a:r>
                        <a:rPr lang="en-US" sz="2800" dirty="0"/>
                        <a:t>Control</a:t>
                      </a:r>
                    </a:p>
                  </a:txBody>
                  <a:tcPr marL="182880" marR="182880" marT="91440" marB="91440" anchor="ctr"/>
                </a:tc>
                <a:tc>
                  <a:txBody>
                    <a:bodyPr/>
                    <a:lstStyle/>
                    <a:p>
                      <a:pPr algn="l"/>
                      <a:r>
                        <a:rPr lang="en-US" sz="2800" dirty="0"/>
                        <a:t>Action</a:t>
                      </a:r>
                    </a:p>
                  </a:txBody>
                  <a:tcPr marL="182880" marR="182880" marT="91440" marB="91440" anchor="ctr"/>
                </a:tc>
                <a:extLst>
                  <a:ext uri="{0D108BD9-81ED-4DB2-BD59-A6C34878D82A}">
                    <a16:rowId xmlns="" xmlns:a16="http://schemas.microsoft.com/office/drawing/2014/main" val="3415175072"/>
                  </a:ext>
                </a:extLst>
              </a:tr>
              <a:tr h="1280160">
                <a:tc>
                  <a:txBody>
                    <a:bodyPr/>
                    <a:lstStyle/>
                    <a:p>
                      <a:pPr algn="l"/>
                      <a:r>
                        <a:rPr lang="en-US" sz="2800" dirty="0" smtClean="0"/>
                        <a:t>F key</a:t>
                      </a:r>
                      <a:endParaRPr lang="en-US" sz="2800" dirty="0"/>
                    </a:p>
                  </a:txBody>
                  <a:tcPr marL="182880" marR="182880" marT="91440" marB="91440" anchor="ctr"/>
                </a:tc>
                <a:tc>
                  <a:txBody>
                    <a:bodyPr/>
                    <a:lstStyle/>
                    <a:p>
                      <a:pPr algn="l"/>
                      <a:r>
                        <a:rPr lang="en-US" sz="2800" b="0" i="0" u="none" strike="noStrike" cap="none" spc="0" baseline="0" dirty="0" smtClean="0">
                          <a:ln>
                            <a:noFill/>
                          </a:ln>
                          <a:solidFill>
                            <a:schemeClr val="lt1"/>
                          </a:solidFill>
                          <a:effectLst/>
                          <a:uFillTx/>
                          <a:latin typeface="+mn-lt"/>
                          <a:ea typeface="+mn-ea"/>
                          <a:cs typeface="+mn-cs"/>
                          <a:sym typeface="Helvetica"/>
                        </a:rPr>
                        <a:t>Focuses the Viewport camera on the selected Actor in the Viewport</a:t>
                      </a:r>
                      <a:r>
                        <a:rPr lang="en-US" sz="2800" dirty="0" smtClean="0"/>
                        <a:t>.</a:t>
                      </a:r>
                      <a:endParaRPr lang="en-US" sz="2800" dirty="0"/>
                    </a:p>
                  </a:txBody>
                  <a:tcPr marL="182880" marR="182880" marT="91440" marB="91440" anchor="ctr"/>
                </a:tc>
                <a:extLst>
                  <a:ext uri="{0D108BD9-81ED-4DB2-BD59-A6C34878D82A}">
                    <a16:rowId xmlns="" xmlns:a16="http://schemas.microsoft.com/office/drawing/2014/main" val="2547582310"/>
                  </a:ext>
                </a:extLst>
              </a:tr>
              <a:tr h="1350998">
                <a:tc>
                  <a:txBody>
                    <a:bodyPr/>
                    <a:lstStyle/>
                    <a:p>
                      <a:pPr algn="l"/>
                      <a:r>
                        <a:rPr lang="en-US" sz="2800" dirty="0" err="1"/>
                        <a:t>Alt+LMB+drag</a:t>
                      </a:r>
                      <a:endParaRPr lang="en-US" sz="2800" dirty="0"/>
                    </a:p>
                  </a:txBody>
                  <a:tcPr marL="182880" marR="182880" marT="91440" marB="91440" anchor="ctr"/>
                </a:tc>
                <a:tc>
                  <a:txBody>
                    <a:bodyPr/>
                    <a:lstStyle/>
                    <a:p>
                      <a:pPr algn="l"/>
                      <a:r>
                        <a:rPr lang="en-US" sz="2800" b="0" i="0" u="none" strike="noStrike" cap="none" spc="0" baseline="0" dirty="0" smtClean="0">
                          <a:ln>
                            <a:noFill/>
                          </a:ln>
                          <a:solidFill>
                            <a:schemeClr val="lt1"/>
                          </a:solidFill>
                          <a:effectLst/>
                          <a:uFillTx/>
                          <a:latin typeface="+mn-lt"/>
                          <a:ea typeface="+mn-ea"/>
                          <a:cs typeface="+mn-cs"/>
                          <a:sym typeface="Helvetica"/>
                        </a:rPr>
                        <a:t>Tumbles the Viewport around a single pivot or point of interest</a:t>
                      </a:r>
                      <a:r>
                        <a:rPr lang="en-US" sz="2800" dirty="0" smtClean="0"/>
                        <a:t>.</a:t>
                      </a:r>
                      <a:endParaRPr lang="en-US" sz="2800" dirty="0"/>
                    </a:p>
                  </a:txBody>
                  <a:tcPr marL="182880" marR="182880" marT="91440" marB="91440" anchor="ctr"/>
                </a:tc>
                <a:extLst>
                  <a:ext uri="{0D108BD9-81ED-4DB2-BD59-A6C34878D82A}">
                    <a16:rowId xmlns="" xmlns:a16="http://schemas.microsoft.com/office/drawing/2014/main" val="1156979982"/>
                  </a:ext>
                </a:extLst>
              </a:tr>
              <a:tr h="1280160">
                <a:tc>
                  <a:txBody>
                    <a:bodyPr/>
                    <a:lstStyle/>
                    <a:p>
                      <a:pPr algn="l"/>
                      <a:r>
                        <a:rPr lang="en-US" sz="2800" dirty="0" err="1" smtClean="0"/>
                        <a:t>Alt+RMB+drag</a:t>
                      </a:r>
                      <a:endParaRPr lang="en-US" sz="2800" dirty="0"/>
                    </a:p>
                  </a:txBody>
                  <a:tcPr marL="182880" marR="182880" marT="91440" marB="91440" anchor="ctr"/>
                </a:tc>
                <a:tc>
                  <a:txBody>
                    <a:bodyPr/>
                    <a:lstStyle/>
                    <a:p>
                      <a:pPr algn="l"/>
                      <a:r>
                        <a:rPr lang="en-US" sz="2800" b="0" i="0" u="none" strike="noStrike" cap="none" spc="0" baseline="0" dirty="0" smtClean="0">
                          <a:ln>
                            <a:noFill/>
                          </a:ln>
                          <a:solidFill>
                            <a:schemeClr val="lt1"/>
                          </a:solidFill>
                          <a:effectLst/>
                          <a:uFillTx/>
                          <a:latin typeface="+mn-lt"/>
                          <a:ea typeface="+mn-ea"/>
                          <a:cs typeface="+mn-cs"/>
                          <a:sym typeface="Helvetica"/>
                        </a:rPr>
                        <a:t>Dollies (zooms) the camera toward and away from a single pivot or point of interest</a:t>
                      </a:r>
                      <a:r>
                        <a:rPr lang="en-US" sz="2800" dirty="0" smtClean="0"/>
                        <a:t>.</a:t>
                      </a:r>
                      <a:endParaRPr lang="en-US" sz="2800" dirty="0"/>
                    </a:p>
                  </a:txBody>
                  <a:tcPr marL="182880" marR="182880" marT="91440" marB="91440" anchor="ctr"/>
                </a:tc>
                <a:extLst>
                  <a:ext uri="{0D108BD9-81ED-4DB2-BD59-A6C34878D82A}">
                    <a16:rowId xmlns="" xmlns:a16="http://schemas.microsoft.com/office/drawing/2014/main" val="2848818331"/>
                  </a:ext>
                </a:extLst>
              </a:tr>
              <a:tr h="1188720">
                <a:tc>
                  <a:txBody>
                    <a:bodyPr/>
                    <a:lstStyle/>
                    <a:p>
                      <a:pPr algn="l"/>
                      <a:r>
                        <a:rPr lang="en-US" sz="2800" dirty="0" err="1" smtClean="0"/>
                        <a:t>Alt+middle-click+drag</a:t>
                      </a:r>
                      <a:endParaRPr lang="en-US" sz="2800" dirty="0"/>
                    </a:p>
                  </a:txBody>
                  <a:tcPr marL="182880" marR="182880" marT="91440" marB="91440" anchor="ctr"/>
                </a:tc>
                <a:tc>
                  <a:txBody>
                    <a:bodyPr/>
                    <a:lstStyle/>
                    <a:p>
                      <a:pPr algn="l"/>
                      <a:r>
                        <a:rPr lang="en-US" sz="2800" b="0" i="0" u="none" strike="noStrike" cap="none" spc="0" baseline="0" dirty="0" smtClean="0">
                          <a:ln>
                            <a:noFill/>
                          </a:ln>
                          <a:solidFill>
                            <a:schemeClr val="lt1"/>
                          </a:solidFill>
                          <a:effectLst/>
                          <a:uFillTx/>
                          <a:latin typeface="+mn-lt"/>
                          <a:ea typeface="+mn-ea"/>
                          <a:cs typeface="+mn-cs"/>
                          <a:sym typeface="Helvetica"/>
                        </a:rPr>
                        <a:t>Tracks the camera left, right, up, and down in the direction of mouse movement</a:t>
                      </a:r>
                      <a:r>
                        <a:rPr lang="en-US" sz="2800" dirty="0" smtClean="0"/>
                        <a:t>.</a:t>
                      </a:r>
                      <a:endParaRPr lang="en-US" sz="2800" dirty="0"/>
                    </a:p>
                  </a:txBody>
                  <a:tcPr marL="182880" marR="182880" marT="91440" marB="91440" anchor="ctr"/>
                </a:tc>
                <a:extLst>
                  <a:ext uri="{0D108BD9-81ED-4DB2-BD59-A6C34878D82A}">
                    <a16:rowId xmlns="" xmlns:a16="http://schemas.microsoft.com/office/drawing/2014/main" val="2053585315"/>
                  </a:ext>
                </a:extLst>
              </a:tr>
            </a:tbl>
          </a:graphicData>
        </a:graphic>
      </p:graphicFrame>
    </p:spTree>
    <p:extLst>
      <p:ext uri="{BB962C8B-B14F-4D97-AF65-F5344CB8AC3E}">
        <p14:creationId xmlns:p14="http://schemas.microsoft.com/office/powerpoint/2010/main" val="183983882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smtClean="0"/>
              <a:t>Play in Editor (PIE)</a:t>
            </a:r>
            <a:endParaRPr sz="6000" dirty="0"/>
          </a:p>
        </p:txBody>
      </p:sp>
      <p:sp>
        <p:nvSpPr>
          <p:cNvPr id="45" name="AEVER"/>
          <p:cNvSpPr txBox="1"/>
          <p:nvPr/>
        </p:nvSpPr>
        <p:spPr>
          <a:xfrm>
            <a:off x="4047169" y="5638703"/>
            <a:ext cx="16289716"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sz="8000" cap="all" dirty="0" smtClean="0">
                <a:solidFill>
                  <a:srgbClr val="FFD966"/>
                </a:solidFill>
              </a:rPr>
              <a:t>Playtesting a Level</a:t>
            </a:r>
            <a:endParaRPr sz="8000" cap="all" dirty="0">
              <a:solidFill>
                <a:srgbClr val="FFD966"/>
              </a:solidFill>
            </a:endParaRPr>
          </a:p>
        </p:txBody>
      </p:sp>
    </p:spTree>
    <p:extLst>
      <p:ext uri="{BB962C8B-B14F-4D97-AF65-F5344CB8AC3E}">
        <p14:creationId xmlns:p14="http://schemas.microsoft.com/office/powerpoint/2010/main" val="3581216234"/>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 descr="Image"/>
          <p:cNvPicPr>
            <a:picLocks noChangeAspect="1"/>
          </p:cNvPicPr>
          <p:nvPr/>
        </p:nvPicPr>
        <p:blipFill>
          <a:blip r:embed="rId3">
            <a:extLst/>
          </a:blip>
          <a:stretch>
            <a:fillRect/>
          </a:stretch>
        </p:blipFill>
        <p:spPr>
          <a:xfrm>
            <a:off x="0" y="0"/>
            <a:ext cx="24384001" cy="13716001"/>
          </a:xfrm>
          <a:prstGeom prst="rect">
            <a:avLst/>
          </a:prstGeom>
          <a:ln w="12700">
            <a:miter lim="400000"/>
          </a:ln>
        </p:spPr>
      </p:pic>
      <p:pic>
        <p:nvPicPr>
          <p:cNvPr id="10" name="Shape 142"/>
          <p:cNvPicPr preferRelativeResize="0"/>
          <p:nvPr/>
        </p:nvPicPr>
        <p:blipFill>
          <a:blip r:embed="rId4">
            <a:extLst>
              <a:ext uri="{28A0092B-C50C-407E-A947-70E740481C1C}">
                <a14:useLocalDpi xmlns:a14="http://schemas.microsoft.com/office/drawing/2010/main" val="0"/>
              </a:ext>
            </a:extLst>
          </a:blip>
          <a:stretch>
            <a:fillRect/>
          </a:stretch>
        </p:blipFill>
        <p:spPr>
          <a:xfrm>
            <a:off x="0" y="267042"/>
            <a:ext cx="24384001" cy="13181915"/>
          </a:xfrm>
          <a:prstGeom prst="rect">
            <a:avLst/>
          </a:prstGeom>
          <a:noFill/>
          <a:ln>
            <a:noFill/>
          </a:ln>
        </p:spPr>
      </p:pic>
      <p:sp>
        <p:nvSpPr>
          <p:cNvPr id="377" name="Rectangle"/>
          <p:cNvSpPr/>
          <p:nvPr/>
        </p:nvSpPr>
        <p:spPr>
          <a:xfrm>
            <a:off x="1512408" y="5639"/>
            <a:ext cx="8364042" cy="13704723"/>
          </a:xfrm>
          <a:prstGeom prst="rect">
            <a:avLst/>
          </a:prstGeom>
          <a:solidFill>
            <a:srgbClr val="FFD966">
              <a:alpha val="80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8" name="The Picture slide"/>
          <p:cNvSpPr txBox="1"/>
          <p:nvPr/>
        </p:nvSpPr>
        <p:spPr>
          <a:xfrm>
            <a:off x="2107143" y="4103475"/>
            <a:ext cx="7008270" cy="8258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algn="l"/>
            <a:r>
              <a:rPr lang="en-US" sz="4600" cap="all" dirty="0" smtClean="0"/>
              <a:t>Playing a Level</a:t>
            </a:r>
            <a:endParaRPr sz="4600" cap="all" dirty="0"/>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07143" y="5120640"/>
            <a:ext cx="7008270"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When you create a project, a default </a:t>
            </a:r>
            <a:r>
              <a:rPr lang="en-US" sz="2800" dirty="0" smtClean="0"/>
              <a:t>Level </a:t>
            </a:r>
            <a:r>
              <a:rPr lang="en-US" sz="2800" dirty="0"/>
              <a:t>is already made for you. Playtesting a </a:t>
            </a:r>
            <a:r>
              <a:rPr lang="en-US" sz="2800" dirty="0" smtClean="0"/>
              <a:t>Level </a:t>
            </a:r>
            <a:r>
              <a:rPr lang="en-US" sz="2800" dirty="0"/>
              <a:t>involves using the input system your players will use when interacting with your game as defined by the Game Mode template you selected</a:t>
            </a:r>
            <a:r>
              <a:rPr lang="en-US" sz="2800" dirty="0" smtClean="0"/>
              <a:t>. </a:t>
            </a:r>
            <a:endParaRPr lang="en-US" sz="2800"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4381064" y="376957"/>
            <a:ext cx="2626729" cy="2683625"/>
          </a:xfrm>
          <a:prstGeom prst="rect">
            <a:avLst/>
          </a:prstGeom>
        </p:spPr>
      </p:pic>
    </p:spTree>
    <p:extLst>
      <p:ext uri="{BB962C8B-B14F-4D97-AF65-F5344CB8AC3E}">
        <p14:creationId xmlns:p14="http://schemas.microsoft.com/office/powerpoint/2010/main" val="396045126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hape 142">
            <a:extLst>
              <a:ext uri="{FF2B5EF4-FFF2-40B4-BE49-F238E27FC236}">
                <a16:creationId xmlns="" xmlns:a16="http://schemas.microsoft.com/office/drawing/2014/main" id="{A1E2E6FC-9491-4C85-B386-E39499C77437}"/>
              </a:ext>
            </a:extLst>
          </p:cNvPr>
          <p:cNvPicPr preferRelativeResize="0"/>
          <p:nvPr/>
        </p:nvPicPr>
        <p:blipFill>
          <a:blip r:embed="rId3">
            <a:extLst>
              <a:ext uri="{28A0092B-C50C-407E-A947-70E740481C1C}">
                <a14:useLocalDpi xmlns:a14="http://schemas.microsoft.com/office/drawing/2010/main" val="0"/>
              </a:ext>
            </a:extLst>
          </a:blip>
          <a:stretch>
            <a:fillRect/>
          </a:stretch>
        </p:blipFill>
        <p:spPr>
          <a:xfrm>
            <a:off x="352012" y="2484065"/>
            <a:ext cx="16178840" cy="8746229"/>
          </a:xfrm>
          <a:prstGeom prst="rect">
            <a:avLst/>
          </a:prstGeom>
          <a:noFill/>
          <a:ln>
            <a:noFill/>
          </a:ln>
        </p:spPr>
      </p:pic>
      <p:sp>
        <p:nvSpPr>
          <p:cNvPr id="13" name="The Picture slide"/>
          <p:cNvSpPr txBox="1"/>
          <p:nvPr/>
        </p:nvSpPr>
        <p:spPr>
          <a:xfrm>
            <a:off x="16955248" y="2468880"/>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cap="all" dirty="0" smtClean="0">
                <a:solidFill>
                  <a:srgbClr val="27292E"/>
                </a:solidFill>
              </a:rPr>
              <a:t>Play in Editor (PIE)</a:t>
            </a:r>
            <a:endParaRPr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7840" y="3931920"/>
            <a:ext cx="7008270" cy="39805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Play in Editor (PIE) refers to a collection of options that allows you to playtest a </a:t>
            </a:r>
            <a:r>
              <a:rPr lang="en-US" sz="2800" dirty="0" smtClean="0"/>
              <a:t>Level </a:t>
            </a:r>
            <a:r>
              <a:rPr lang="en-US" sz="2800" dirty="0"/>
              <a:t>without having to compile or package content beforehand.</a:t>
            </a:r>
          </a:p>
          <a:p>
            <a:r>
              <a:rPr lang="en-US" sz="2800" dirty="0"/>
              <a:t> </a:t>
            </a:r>
          </a:p>
          <a:p>
            <a:r>
              <a:rPr lang="en-US" sz="2800" dirty="0"/>
              <a:t>The PIE preview options are found on the Level Editor toolbar, under the Play button</a:t>
            </a:r>
            <a:r>
              <a:rPr lang="en-US" sz="2800" dirty="0" smtClean="0">
                <a:solidFill>
                  <a:srgbClr val="27292E"/>
                </a:solidFill>
              </a:rPr>
              <a:t>.</a:t>
            </a:r>
            <a:endParaRPr lang="en-US" sz="2800" dirty="0">
              <a:solidFill>
                <a:srgbClr val="27292E"/>
              </a:solidFill>
            </a:endParaRPr>
          </a:p>
          <a:p>
            <a:endParaRPr lang="en-US" sz="2800" dirty="0">
              <a:solidFill>
                <a:srgbClr val="27292E"/>
              </a:solidFill>
            </a:endParaRPr>
          </a:p>
          <a:p>
            <a:endParaRPr lang="en-US" sz="2800" dirty="0">
              <a:solidFill>
                <a:srgbClr val="27292E"/>
              </a:solidFill>
            </a:endParaRPr>
          </a:p>
        </p:txBody>
      </p:sp>
      <p:sp>
        <p:nvSpPr>
          <p:cNvPr id="15" name="Rectangle"/>
          <p:cNvSpPr/>
          <p:nvPr/>
        </p:nvSpPr>
        <p:spPr>
          <a:xfrm>
            <a:off x="17008150" y="338328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40242" y="10963554"/>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en-US" sz="2800" dirty="0" smtClean="0">
                <a:solidFill>
                  <a:srgbClr val="27292E"/>
                </a:solidFill>
              </a:rPr>
              <a:t>Unreal Engine 4 Editor interface</a:t>
            </a:r>
            <a:endParaRPr lang="en-US" sz="2800" dirty="0">
              <a:solidFill>
                <a:srgbClr val="000000"/>
              </a:solidFill>
              <a:sym typeface="Helvetica Light"/>
            </a:endParaRPr>
          </a:p>
        </p:txBody>
      </p:sp>
      <p:sp>
        <p:nvSpPr>
          <p:cNvPr id="2" name="Rectangle 1"/>
          <p:cNvSpPr/>
          <p:nvPr/>
        </p:nvSpPr>
        <p:spPr>
          <a:xfrm>
            <a:off x="7883236" y="2484064"/>
            <a:ext cx="955964" cy="823799"/>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90782118"/>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hape 142">
            <a:extLst>
              <a:ext uri="{FF2B5EF4-FFF2-40B4-BE49-F238E27FC236}">
                <a16:creationId xmlns="" xmlns:a16="http://schemas.microsoft.com/office/drawing/2014/main" id="{A1E2E6FC-9491-4C85-B386-E39499C77437}"/>
              </a:ext>
            </a:extLst>
          </p:cNvPr>
          <p:cNvPicPr preferRelativeResize="0"/>
          <p:nvPr/>
        </p:nvPicPr>
        <p:blipFill>
          <a:blip r:embed="rId3">
            <a:extLst>
              <a:ext uri="{28A0092B-C50C-407E-A947-70E740481C1C}">
                <a14:useLocalDpi xmlns:a14="http://schemas.microsoft.com/office/drawing/2010/main" val="0"/>
              </a:ext>
            </a:extLst>
          </a:blip>
          <a:stretch>
            <a:fillRect/>
          </a:stretch>
        </p:blipFill>
        <p:spPr>
          <a:xfrm>
            <a:off x="665488" y="2484065"/>
            <a:ext cx="15551888" cy="8746229"/>
          </a:xfrm>
          <a:prstGeom prst="rect">
            <a:avLst/>
          </a:prstGeom>
          <a:noFill/>
          <a:ln>
            <a:noFill/>
          </a:ln>
        </p:spPr>
      </p:pic>
      <p:sp>
        <p:nvSpPr>
          <p:cNvPr id="13" name="The Picture slide"/>
          <p:cNvSpPr txBox="1"/>
          <p:nvPr/>
        </p:nvSpPr>
        <p:spPr>
          <a:xfrm>
            <a:off x="16955248" y="2468880"/>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cap="all" dirty="0" smtClean="0">
                <a:solidFill>
                  <a:srgbClr val="27292E"/>
                </a:solidFill>
              </a:rPr>
              <a:t>Play in Editor (PIE)</a:t>
            </a:r>
            <a:endParaRPr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931920"/>
            <a:ext cx="7008270" cy="441146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There are a few different ways to playtest a </a:t>
            </a:r>
            <a:r>
              <a:rPr lang="en-US" sz="2800" dirty="0" smtClean="0"/>
              <a:t>Level</a:t>
            </a:r>
            <a:r>
              <a:rPr lang="en-US" sz="2800" dirty="0"/>
              <a:t>. You can click the Play icon to play your </a:t>
            </a:r>
            <a:r>
              <a:rPr lang="en-US" sz="2800" dirty="0" smtClean="0"/>
              <a:t>Level </a:t>
            </a:r>
            <a:r>
              <a:rPr lang="en-US" sz="2800" dirty="0"/>
              <a:t>or click the drop-down arrow to the right of the Play icon and choose one of the Play modes.</a:t>
            </a:r>
          </a:p>
          <a:p>
            <a:r>
              <a:rPr lang="en-US" sz="2800" dirty="0"/>
              <a:t> </a:t>
            </a:r>
          </a:p>
          <a:p>
            <a:r>
              <a:rPr lang="en-US" sz="2800" dirty="0"/>
              <a:t>By default, UE4 uses the Selected Viewport option</a:t>
            </a:r>
            <a:r>
              <a:rPr lang="en-US" sz="2800" dirty="0" smtClean="0">
                <a:solidFill>
                  <a:srgbClr val="27292E"/>
                </a:solidFill>
              </a:rPr>
              <a:t>.</a:t>
            </a:r>
            <a:endParaRPr lang="en-US" sz="2800" dirty="0">
              <a:solidFill>
                <a:srgbClr val="27292E"/>
              </a:solidFill>
            </a:endParaRPr>
          </a:p>
          <a:p>
            <a:endParaRPr lang="en-US" sz="2800" dirty="0">
              <a:solidFill>
                <a:srgbClr val="27292E"/>
              </a:solidFill>
            </a:endParaRPr>
          </a:p>
          <a:p>
            <a:endParaRPr lang="en-US" sz="2800" dirty="0">
              <a:solidFill>
                <a:srgbClr val="27292E"/>
              </a:solidFill>
            </a:endParaRPr>
          </a:p>
        </p:txBody>
      </p:sp>
      <p:sp>
        <p:nvSpPr>
          <p:cNvPr id="15" name="Rectangle"/>
          <p:cNvSpPr/>
          <p:nvPr/>
        </p:nvSpPr>
        <p:spPr>
          <a:xfrm>
            <a:off x="17008150" y="338328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40242" y="10963554"/>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en-US" sz="2800" dirty="0" smtClean="0">
                <a:solidFill>
                  <a:srgbClr val="27292E"/>
                </a:solidFill>
                <a:sym typeface="Helvetica Light"/>
              </a:rPr>
              <a:t>Play in Editor menu</a:t>
            </a:r>
            <a:endParaRPr lang="en-US" sz="2800" dirty="0">
              <a:solidFill>
                <a:srgbClr val="000000"/>
              </a:solidFill>
              <a:sym typeface="Helvetica Light"/>
            </a:endParaRPr>
          </a:p>
        </p:txBody>
      </p:sp>
      <p:sp>
        <p:nvSpPr>
          <p:cNvPr id="2" name="Rectangle 1"/>
          <p:cNvSpPr/>
          <p:nvPr/>
        </p:nvSpPr>
        <p:spPr>
          <a:xfrm>
            <a:off x="9072562" y="3014663"/>
            <a:ext cx="3009901" cy="4000499"/>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a:solidFill>
                <a:srgbClr val="FFFFFF"/>
              </a:solidFill>
              <a:ea typeface="Helvetica"/>
              <a:cs typeface="Helvetica"/>
              <a:sym typeface="Helvetica"/>
            </a:endParaRPr>
          </a:p>
        </p:txBody>
      </p:sp>
    </p:spTree>
    <p:extLst>
      <p:ext uri="{BB962C8B-B14F-4D97-AF65-F5344CB8AC3E}">
        <p14:creationId xmlns:p14="http://schemas.microsoft.com/office/powerpoint/2010/main" val="3680658306"/>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hape 142">
            <a:extLst>
              <a:ext uri="{FF2B5EF4-FFF2-40B4-BE49-F238E27FC236}">
                <a16:creationId xmlns="" xmlns:a16="http://schemas.microsoft.com/office/drawing/2014/main" id="{A1E2E6FC-9491-4C85-B386-E39499C77437}"/>
              </a:ext>
            </a:extLst>
          </p:cNvPr>
          <p:cNvPicPr preferRelativeResize="0"/>
          <p:nvPr/>
        </p:nvPicPr>
        <p:blipFill>
          <a:blip r:embed="rId3">
            <a:extLst>
              <a:ext uri="{28A0092B-C50C-407E-A947-70E740481C1C}">
                <a14:useLocalDpi xmlns:a14="http://schemas.microsoft.com/office/drawing/2010/main" val="0"/>
              </a:ext>
            </a:extLst>
          </a:blip>
          <a:stretch>
            <a:fillRect/>
          </a:stretch>
        </p:blipFill>
        <p:spPr>
          <a:xfrm>
            <a:off x="766017" y="2484065"/>
            <a:ext cx="15350830" cy="8746229"/>
          </a:xfrm>
          <a:prstGeom prst="rect">
            <a:avLst/>
          </a:prstGeom>
          <a:noFill/>
          <a:ln>
            <a:noFill/>
          </a:ln>
        </p:spPr>
      </p:pic>
      <p:sp>
        <p:nvSpPr>
          <p:cNvPr id="13" name="The Picture slide"/>
          <p:cNvSpPr txBox="1"/>
          <p:nvPr/>
        </p:nvSpPr>
        <p:spPr>
          <a:xfrm>
            <a:off x="16955248" y="2468880"/>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cap="all" dirty="0">
                <a:solidFill>
                  <a:srgbClr val="27292E"/>
                </a:solidFill>
              </a:rPr>
              <a:t>New Editor Window (PIE)</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931920"/>
            <a:ext cx="700827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New Editor Window option changes the preview play icon and launches a </a:t>
            </a:r>
            <a:r>
              <a:rPr lang="en-US" sz="2800" dirty="0" smtClean="0"/>
              <a:t>preview of </a:t>
            </a:r>
            <a:r>
              <a:rPr lang="en-US" sz="2800" dirty="0"/>
              <a:t>the </a:t>
            </a:r>
            <a:r>
              <a:rPr lang="en-US" sz="2800" dirty="0" smtClean="0"/>
              <a:t>Level </a:t>
            </a:r>
            <a:r>
              <a:rPr lang="en-US" sz="2800" dirty="0"/>
              <a:t>in a new window</a:t>
            </a:r>
            <a:r>
              <a:rPr lang="en-US" sz="2800" dirty="0" smtClean="0">
                <a:solidFill>
                  <a:srgbClr val="27292E"/>
                </a:solidFill>
              </a:rPr>
              <a:t>.</a:t>
            </a:r>
            <a:endParaRPr lang="en-US" sz="2800" dirty="0">
              <a:solidFill>
                <a:srgbClr val="27292E"/>
              </a:solidFill>
            </a:endParaRPr>
          </a:p>
          <a:p>
            <a:endParaRPr lang="en-US" sz="2800" dirty="0">
              <a:solidFill>
                <a:srgbClr val="27292E"/>
              </a:solidFill>
            </a:endParaRPr>
          </a:p>
        </p:txBody>
      </p:sp>
      <p:sp>
        <p:nvSpPr>
          <p:cNvPr id="15" name="Rectangle"/>
          <p:cNvSpPr/>
          <p:nvPr/>
        </p:nvSpPr>
        <p:spPr>
          <a:xfrm>
            <a:off x="17008150" y="338328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40242" y="10963554"/>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en-US" sz="2800" dirty="0" smtClean="0">
                <a:solidFill>
                  <a:srgbClr val="27292E"/>
                </a:solidFill>
                <a:sym typeface="Helvetica Light"/>
              </a:rPr>
              <a:t>Play in Editor menu</a:t>
            </a:r>
            <a:endParaRPr lang="en-US" sz="2800" dirty="0">
              <a:solidFill>
                <a:srgbClr val="000000"/>
              </a:solidFill>
              <a:sym typeface="Helvetica Light"/>
            </a:endParaRPr>
          </a:p>
        </p:txBody>
      </p:sp>
      <p:sp>
        <p:nvSpPr>
          <p:cNvPr id="2" name="Rectangle 1"/>
          <p:cNvSpPr/>
          <p:nvPr/>
        </p:nvSpPr>
        <p:spPr>
          <a:xfrm>
            <a:off x="11485418" y="4031673"/>
            <a:ext cx="3726873" cy="651163"/>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a:solidFill>
                <a:srgbClr val="FFFFFF"/>
              </a:solidFill>
              <a:ea typeface="Helvetica"/>
              <a:cs typeface="Helvetica"/>
              <a:sym typeface="Helvetica"/>
            </a:endParaRPr>
          </a:p>
        </p:txBody>
      </p:sp>
    </p:spTree>
    <p:extLst>
      <p:ext uri="{BB962C8B-B14F-4D97-AF65-F5344CB8AC3E}">
        <p14:creationId xmlns:p14="http://schemas.microsoft.com/office/powerpoint/2010/main" val="1561670418"/>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hape 142">
            <a:extLst>
              <a:ext uri="{FF2B5EF4-FFF2-40B4-BE49-F238E27FC236}">
                <a16:creationId xmlns="" xmlns:a16="http://schemas.microsoft.com/office/drawing/2014/main" id="{A1E2E6FC-9491-4C85-B386-E39499C77437}"/>
              </a:ext>
            </a:extLst>
          </p:cNvPr>
          <p:cNvPicPr preferRelativeResize="0"/>
          <p:nvPr/>
        </p:nvPicPr>
        <p:blipFill>
          <a:blip r:embed="rId3">
            <a:extLst>
              <a:ext uri="{28A0092B-C50C-407E-A947-70E740481C1C}">
                <a14:useLocalDpi xmlns:a14="http://schemas.microsoft.com/office/drawing/2010/main" val="0"/>
              </a:ext>
            </a:extLst>
          </a:blip>
          <a:stretch>
            <a:fillRect/>
          </a:stretch>
        </p:blipFill>
        <p:spPr>
          <a:xfrm>
            <a:off x="766017" y="2484065"/>
            <a:ext cx="15350830" cy="8746229"/>
          </a:xfrm>
          <a:prstGeom prst="rect">
            <a:avLst/>
          </a:prstGeom>
          <a:noFill/>
          <a:ln>
            <a:noFill/>
          </a:ln>
        </p:spPr>
      </p:pic>
      <p:sp>
        <p:nvSpPr>
          <p:cNvPr id="13" name="The Picture slide"/>
          <p:cNvSpPr txBox="1"/>
          <p:nvPr/>
        </p:nvSpPr>
        <p:spPr>
          <a:xfrm>
            <a:off x="16955248" y="2468880"/>
            <a:ext cx="7061171"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cap="all" dirty="0">
                <a:solidFill>
                  <a:srgbClr val="27292E"/>
                </a:solidFill>
              </a:rPr>
              <a:t>Advanced Settings</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0" y="3931920"/>
            <a:ext cx="700827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At some point, you may need to preview the </a:t>
            </a:r>
            <a:r>
              <a:rPr lang="en-US" sz="2800" dirty="0" smtClean="0"/>
              <a:t>Level </a:t>
            </a:r>
            <a:r>
              <a:rPr lang="en-US" sz="2800" dirty="0"/>
              <a:t>in the resolution or aspect ratio of the target platform</a:t>
            </a:r>
            <a:r>
              <a:rPr lang="en-US" sz="2800" dirty="0" smtClean="0">
                <a:solidFill>
                  <a:srgbClr val="27292E"/>
                </a:solidFill>
              </a:rPr>
              <a:t>.</a:t>
            </a:r>
            <a:endParaRPr lang="en-US" sz="2800" dirty="0">
              <a:solidFill>
                <a:srgbClr val="27292E"/>
              </a:solidFill>
            </a:endParaRPr>
          </a:p>
          <a:p>
            <a:endParaRPr lang="en-US" sz="2800" dirty="0">
              <a:solidFill>
                <a:srgbClr val="27292E"/>
              </a:solidFill>
            </a:endParaRPr>
          </a:p>
        </p:txBody>
      </p:sp>
      <p:sp>
        <p:nvSpPr>
          <p:cNvPr id="15" name="Rectangle"/>
          <p:cNvSpPr/>
          <p:nvPr/>
        </p:nvSpPr>
        <p:spPr>
          <a:xfrm>
            <a:off x="17008150" y="338328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
        <p:nvSpPr>
          <p:cNvPr id="16" name="TextBox 15"/>
          <p:cNvSpPr txBox="1"/>
          <p:nvPr/>
        </p:nvSpPr>
        <p:spPr>
          <a:xfrm>
            <a:off x="4940242" y="10963554"/>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en-US" sz="2800" dirty="0" smtClean="0">
                <a:solidFill>
                  <a:srgbClr val="27292E"/>
                </a:solidFill>
                <a:sym typeface="Helvetica Light"/>
              </a:rPr>
              <a:t>Play in Editor menu</a:t>
            </a:r>
            <a:endParaRPr lang="en-US" sz="2800" dirty="0">
              <a:solidFill>
                <a:srgbClr val="000000"/>
              </a:solidFill>
              <a:sym typeface="Helvetica Light"/>
            </a:endParaRPr>
          </a:p>
        </p:txBody>
      </p:sp>
      <p:sp>
        <p:nvSpPr>
          <p:cNvPr id="2" name="Rectangle 1"/>
          <p:cNvSpPr/>
          <p:nvPr/>
        </p:nvSpPr>
        <p:spPr>
          <a:xfrm>
            <a:off x="11485418" y="8672945"/>
            <a:ext cx="3768437" cy="387928"/>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a:solidFill>
                <a:srgbClr val="FFFFFF"/>
              </a:solidFill>
              <a:ea typeface="Helvetica"/>
              <a:cs typeface="Helvetica"/>
              <a:sym typeface="Helvetica"/>
            </a:endParaRPr>
          </a:p>
        </p:txBody>
      </p:sp>
    </p:spTree>
    <p:extLst>
      <p:ext uri="{BB962C8B-B14F-4D97-AF65-F5344CB8AC3E}">
        <p14:creationId xmlns:p14="http://schemas.microsoft.com/office/powerpoint/2010/main" val="621099676"/>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3347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endParaRPr lang="en-US" sz="2800" kern="0" dirty="0">
              <a:solidFill>
                <a:srgbClr val="000000"/>
              </a:solidFill>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en-US" sz="5000" kern="0" dirty="0" smtClean="0">
                <a:solidFill>
                  <a:srgbClr val="000000"/>
                </a:solidFill>
              </a:rPr>
              <a:t>Advanced Play in Editor Settings</a:t>
            </a:r>
            <a:endParaRPr lang="en-US" sz="5000" kern="0" dirty="0">
              <a:solidFill>
                <a:srgbClr val="000000"/>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pic>
        <p:nvPicPr>
          <p:cNvPr id="8" name="Shape 142">
            <a:extLst>
              <a:ext uri="{FF2B5EF4-FFF2-40B4-BE49-F238E27FC236}">
                <a16:creationId xmlns="" xmlns:a16="http://schemas.microsoft.com/office/drawing/2014/main" id="{A1E2E6FC-9491-4C85-B386-E39499C77437}"/>
              </a:ext>
            </a:extLst>
          </p:cNvPr>
          <p:cNvPicPr preferRelativeResize="0"/>
          <p:nvPr/>
        </p:nvPicPr>
        <p:blipFill rotWithShape="1">
          <a:blip r:embed="rId3">
            <a:extLst>
              <a:ext uri="{28A0092B-C50C-407E-A947-70E740481C1C}">
                <a14:useLocalDpi xmlns:a14="http://schemas.microsoft.com/office/drawing/2010/main" val="0"/>
              </a:ext>
            </a:extLst>
          </a:blip>
          <a:srcRect l="42289" t="3320"/>
          <a:stretch/>
        </p:blipFill>
        <p:spPr>
          <a:xfrm>
            <a:off x="10900431" y="1424199"/>
            <a:ext cx="10877722" cy="10867602"/>
          </a:xfrm>
          <a:prstGeom prst="rect">
            <a:avLst/>
          </a:prstGeom>
          <a:noFill/>
          <a:ln>
            <a:noFill/>
          </a:ln>
        </p:spPr>
      </p:pic>
    </p:spTree>
    <p:extLst>
      <p:ext uri="{BB962C8B-B14F-4D97-AF65-F5344CB8AC3E}">
        <p14:creationId xmlns:p14="http://schemas.microsoft.com/office/powerpoint/2010/main" val="1302368218"/>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36881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2400"/>
              </a:spcAft>
            </a:pPr>
            <a:r>
              <a:rPr lang="en-US" sz="2800" dirty="0"/>
              <a:t>Playtest the default map of the Third Person Game Mode template</a:t>
            </a:r>
            <a:r>
              <a:rPr lang="en-US" sz="2800" kern="0" dirty="0" smtClean="0">
                <a:solidFill>
                  <a:srgbClr val="000000"/>
                </a:solidFill>
              </a:rPr>
              <a:t>.</a:t>
            </a:r>
            <a:endParaRPr lang="en-US" sz="2800" kern="0" dirty="0">
              <a:solidFill>
                <a:srgbClr val="000000"/>
              </a:solidFill>
            </a:endParaRPr>
          </a:p>
          <a:p>
            <a:pPr marL="514350" indent="-514350" defTabSz="825500" hangingPunct="0">
              <a:spcBef>
                <a:spcPts val="600"/>
              </a:spcBef>
              <a:spcAft>
                <a:spcPts val="600"/>
              </a:spcAft>
              <a:buFont typeface="Arial" panose="020B0604020202020204" pitchFamily="34" charset="0"/>
              <a:buChar char="•"/>
            </a:pPr>
            <a:r>
              <a:rPr lang="en-US" sz="2800" dirty="0"/>
              <a:t>Playtest the </a:t>
            </a:r>
            <a:r>
              <a:rPr lang="en-US" sz="2800" dirty="0" smtClean="0"/>
              <a:t>Level </a:t>
            </a:r>
            <a:r>
              <a:rPr lang="en-US" sz="2800" dirty="0"/>
              <a:t>in Selected Viewport </a:t>
            </a:r>
            <a:r>
              <a:rPr lang="en-US" sz="2800" dirty="0" smtClean="0"/>
              <a:t>mode.</a:t>
            </a:r>
            <a:r>
              <a:rPr lang="en-US" sz="2800" kern="0" dirty="0" smtClean="0">
                <a:solidFill>
                  <a:srgbClr val="000000"/>
                </a:solidFill>
              </a:rPr>
              <a:t> </a:t>
            </a:r>
            <a:endParaRPr lang="en-US" sz="2800" kern="0" dirty="0">
              <a:solidFill>
                <a:srgbClr val="000000"/>
              </a:solidFill>
            </a:endParaRPr>
          </a:p>
          <a:p>
            <a:pPr marL="514350" indent="-514350" defTabSz="825500" hangingPunct="0">
              <a:spcBef>
                <a:spcPts val="600"/>
              </a:spcBef>
              <a:spcAft>
                <a:spcPts val="600"/>
              </a:spcAft>
              <a:buFont typeface="Arial" panose="020B0604020202020204" pitchFamily="34" charset="0"/>
              <a:buChar char="•"/>
            </a:pPr>
            <a:r>
              <a:rPr lang="en-US" sz="2800" dirty="0"/>
              <a:t>Change to playtest the </a:t>
            </a:r>
            <a:r>
              <a:rPr lang="en-US" sz="2800" dirty="0" smtClean="0"/>
              <a:t>Level </a:t>
            </a:r>
            <a:r>
              <a:rPr lang="en-US" sz="2800" dirty="0"/>
              <a:t>in New Editor Window (PIE) </a:t>
            </a:r>
            <a:r>
              <a:rPr lang="en-US" sz="2800" dirty="0" smtClean="0"/>
              <a:t>mode</a:t>
            </a:r>
            <a:r>
              <a:rPr lang="en-US" sz="2800" kern="0" dirty="0" smtClean="0">
                <a:solidFill>
                  <a:srgbClr val="000000"/>
                </a:solidFill>
              </a:rPr>
              <a:t>.</a:t>
            </a:r>
            <a:endParaRPr lang="en-US" sz="2800" kern="0" dirty="0">
              <a:solidFill>
                <a:srgbClr val="000000"/>
              </a:solidFill>
            </a:endParaRPr>
          </a:p>
          <a:p>
            <a:pPr marL="514350" indent="-514350" defTabSz="825500" hangingPunct="0">
              <a:spcBef>
                <a:spcPts val="600"/>
              </a:spcBef>
              <a:spcAft>
                <a:spcPts val="600"/>
              </a:spcAft>
              <a:buFont typeface="Arial" panose="020B0604020202020204" pitchFamily="34" charset="0"/>
              <a:buChar char="•"/>
            </a:pPr>
            <a:r>
              <a:rPr lang="en-US" sz="2800" dirty="0"/>
              <a:t>Use Advanced Settings to change the resolution</a:t>
            </a:r>
            <a:r>
              <a:rPr lang="en-US" sz="2800" kern="0" dirty="0" smtClean="0">
                <a:solidFill>
                  <a:srgbClr val="000000"/>
                </a:solidFill>
              </a:rPr>
              <a:t>.</a:t>
            </a:r>
            <a:endParaRPr lang="en-US" sz="2800" kern="0" dirty="0">
              <a:solidFill>
                <a:srgbClr val="000000"/>
              </a:solidFill>
            </a:endParaRPr>
          </a:p>
          <a:p>
            <a:pPr marL="457200" indent="-457200" defTabSz="825500" hangingPunct="0">
              <a:spcBef>
                <a:spcPts val="600"/>
              </a:spcBef>
              <a:spcAft>
                <a:spcPts val="600"/>
              </a:spcAft>
              <a:buFont typeface="Arial" panose="020B0604020202020204" pitchFamily="34" charset="0"/>
              <a:buChar char="•"/>
            </a:pPr>
            <a:endParaRPr lang="en-US" sz="2800" kern="0" dirty="0">
              <a:solidFill>
                <a:srgbClr val="000000"/>
              </a:solidFill>
            </a:endParaRPr>
          </a:p>
          <a:p>
            <a:pPr marL="457200" indent="-457200" defTabSz="825500" hangingPunct="0">
              <a:spcBef>
                <a:spcPts val="600"/>
              </a:spcBef>
              <a:spcAft>
                <a:spcPts val="600"/>
              </a:spcAft>
              <a:buFont typeface="Arial" panose="020B0604020202020204" pitchFamily="34" charset="0"/>
              <a:buChar char="•"/>
            </a:pPr>
            <a:endParaRPr lang="en-US" sz="2800" kern="0" dirty="0">
              <a:solidFill>
                <a:srgbClr val="000000"/>
              </a:solidFill>
            </a:endParaRPr>
          </a:p>
        </p:txBody>
      </p:sp>
      <p:sp>
        <p:nvSpPr>
          <p:cNvPr id="686" name="Just like flower porcelain  You’re like a moon that  awaken to say hello So beautiful and bright that you make me content to play it  world"/>
          <p:cNvSpPr txBox="1"/>
          <p:nvPr/>
        </p:nvSpPr>
        <p:spPr>
          <a:xfrm>
            <a:off x="1903990" y="4183930"/>
            <a:ext cx="6572119" cy="24109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en-US" sz="5000" kern="0" dirty="0" smtClean="0">
                <a:solidFill>
                  <a:srgbClr val="000000"/>
                </a:solidFill>
              </a:rPr>
              <a:t>Exercise:</a:t>
            </a:r>
            <a:br>
              <a:rPr lang="en-US" sz="5000" kern="0" dirty="0" smtClean="0">
                <a:solidFill>
                  <a:srgbClr val="000000"/>
                </a:solidFill>
              </a:rPr>
            </a:br>
            <a:r>
              <a:rPr lang="en-US" sz="5000" kern="0" dirty="0" smtClean="0">
                <a:solidFill>
                  <a:srgbClr val="000000"/>
                </a:solidFill>
              </a:rPr>
              <a:t>Use Play in Editor (PIE)</a:t>
            </a:r>
            <a:endParaRPr lang="en-US" sz="5000" kern="0" dirty="0">
              <a:solidFill>
                <a:srgbClr val="00000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Tree>
    <p:extLst>
      <p:ext uri="{BB962C8B-B14F-4D97-AF65-F5344CB8AC3E}">
        <p14:creationId xmlns:p14="http://schemas.microsoft.com/office/powerpoint/2010/main" val="423561335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smtClean="0"/>
              <a:t>Level Editor</a:t>
            </a:r>
            <a:endParaRPr sz="6000" dirty="0"/>
          </a:p>
        </p:txBody>
      </p:sp>
      <p:sp>
        <p:nvSpPr>
          <p:cNvPr id="45" name="AEVER"/>
          <p:cNvSpPr txBox="1"/>
          <p:nvPr/>
        </p:nvSpPr>
        <p:spPr>
          <a:xfrm>
            <a:off x="2505070" y="5638703"/>
            <a:ext cx="19373894"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sz="8000" cap="all" dirty="0" smtClean="0">
                <a:solidFill>
                  <a:srgbClr val="FFD966"/>
                </a:solidFill>
              </a:rPr>
              <a:t>Creating a New Project</a:t>
            </a:r>
            <a:endParaRPr sz="8000" cap="all" dirty="0">
              <a:solidFill>
                <a:srgbClr val="FFD966"/>
              </a:solidFill>
            </a:endParaRPr>
          </a:p>
        </p:txBody>
      </p:sp>
    </p:spTree>
    <p:extLst>
      <p:ext uri="{BB962C8B-B14F-4D97-AF65-F5344CB8AC3E}">
        <p14:creationId xmlns:p14="http://schemas.microsoft.com/office/powerpoint/2010/main" val="344033885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Project Browser</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49580"/>
          </a:xfrm>
          <a:prstGeom prst="rect">
            <a:avLst/>
          </a:prstGeom>
          <a:ln w="12700">
            <a:miter lim="400000"/>
          </a:ln>
          <a:extLst>
            <a:ext uri="{C572A759-6A51-4108-AA02-DFA0A04FC94B}">
              <ma14:wrappingTextBoxFlag xmlns:ma14="http://schemas.microsoft.com/office/mac/drawingml/2011/main" xmlns="" val="1"/>
            </a:ext>
          </a:extLst>
        </p:spPr>
        <p:txBody>
          <a:bodyPr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800"/>
              </a:spcAft>
            </a:pPr>
            <a:r>
              <a:rPr lang="en-US" sz="2800" kern="0" dirty="0">
                <a:solidFill>
                  <a:srgbClr val="000000"/>
                </a:solidFill>
              </a:rPr>
              <a:t>When you launch UE4, it opens the Project Browser. </a:t>
            </a:r>
          </a:p>
          <a:p>
            <a:pPr marL="457200" indent="-457200" defTabSz="825500" hangingPunct="0">
              <a:spcBef>
                <a:spcPts val="600"/>
              </a:spcBef>
              <a:spcAft>
                <a:spcPts val="600"/>
              </a:spcAft>
              <a:buFont typeface="Arial" panose="020B0604020202020204" pitchFamily="34" charset="0"/>
              <a:buChar char="•"/>
            </a:pPr>
            <a:r>
              <a:rPr lang="en-US" sz="2800" dirty="0"/>
              <a:t>The Projects tab shows you all the projects you are currently working on</a:t>
            </a:r>
            <a:r>
              <a:rPr lang="en-US" sz="2800" kern="0" dirty="0" smtClean="0">
                <a:solidFill>
                  <a:srgbClr val="000000"/>
                </a:solidFill>
              </a:rPr>
              <a:t>.</a:t>
            </a:r>
            <a:endParaRPr lang="en-US" sz="2800" kern="0" dirty="0">
              <a:solidFill>
                <a:srgbClr val="000000"/>
              </a:solidFill>
            </a:endParaRPr>
          </a:p>
          <a:p>
            <a:pPr marL="457200" indent="-457200" defTabSz="825500" hangingPunct="0">
              <a:spcBef>
                <a:spcPts val="600"/>
              </a:spcBef>
              <a:spcAft>
                <a:spcPts val="600"/>
              </a:spcAft>
              <a:buFont typeface="Arial" panose="020B0604020202020204" pitchFamily="34" charset="0"/>
              <a:buChar char="•"/>
            </a:pPr>
            <a:r>
              <a:rPr lang="en-US" sz="2800" dirty="0"/>
              <a:t>The</a:t>
            </a:r>
            <a:r>
              <a:rPr lang="en-US" sz="2800" b="1" dirty="0"/>
              <a:t> </a:t>
            </a:r>
            <a:r>
              <a:rPr lang="en-US" sz="2800" dirty="0"/>
              <a:t>New Project tab is used for creating new projects based on existing common Game Mode templates</a:t>
            </a:r>
            <a:r>
              <a:rPr lang="en-US" sz="2800" kern="0" dirty="0" smtClean="0">
                <a:solidFill>
                  <a:srgbClr val="000000"/>
                </a:solidFill>
              </a:rPr>
              <a:t>.</a:t>
            </a:r>
            <a:endParaRPr lang="en-US"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10" name="Shape 150"/>
          <p:cNvPicPr preferRelativeResize="0"/>
          <p:nvPr/>
        </p:nvPicPr>
        <p:blipFill>
          <a:blip r:embed="rId4">
            <a:extLst>
              <a:ext uri="{28A0092B-C50C-407E-A947-70E740481C1C}">
                <a14:useLocalDpi xmlns:a14="http://schemas.microsoft.com/office/drawing/2010/main" val="0"/>
              </a:ext>
            </a:extLst>
          </a:blip>
          <a:stretch>
            <a:fillRect/>
          </a:stretch>
        </p:blipFill>
        <p:spPr>
          <a:xfrm>
            <a:off x="12594387" y="991637"/>
            <a:ext cx="11325022" cy="11732726"/>
          </a:xfrm>
          <a:prstGeom prst="rect">
            <a:avLst/>
          </a:prstGeom>
          <a:noFill/>
          <a:ln>
            <a:noFill/>
          </a:ln>
        </p:spPr>
      </p:pic>
    </p:spTree>
    <p:extLst>
      <p:ext uri="{BB962C8B-B14F-4D97-AF65-F5344CB8AC3E}">
        <p14:creationId xmlns:p14="http://schemas.microsoft.com/office/powerpoint/2010/main" val="389343168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New Project Tab</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58046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800"/>
              </a:spcAft>
            </a:pPr>
            <a:r>
              <a:rPr lang="en-US" sz="2800" dirty="0" smtClean="0"/>
              <a:t>From </a:t>
            </a:r>
            <a:r>
              <a:rPr lang="en-US" sz="2800" dirty="0"/>
              <a:t>the Project </a:t>
            </a:r>
            <a:r>
              <a:rPr lang="en-US" sz="2800" dirty="0" smtClean="0"/>
              <a:t>Browser, </a:t>
            </a:r>
            <a:r>
              <a:rPr lang="en-US" sz="2800" dirty="0"/>
              <a:t>you can create a Blueprint-based project </a:t>
            </a:r>
            <a:r>
              <a:rPr lang="en-US" sz="2800" i="1" dirty="0"/>
              <a:t>or</a:t>
            </a:r>
            <a:r>
              <a:rPr lang="en-US" sz="2800" dirty="0"/>
              <a:t> a C++-based project</a:t>
            </a:r>
            <a:r>
              <a:rPr lang="en-US" sz="2800" kern="0" dirty="0" smtClean="0">
                <a:solidFill>
                  <a:srgbClr val="000000"/>
                </a:solidFill>
              </a:rPr>
              <a:t>.  </a:t>
            </a:r>
            <a:endParaRPr lang="en-US" sz="2800" kern="0" dirty="0">
              <a:solidFill>
                <a:srgbClr val="000000"/>
              </a:solidFill>
            </a:endParaRPr>
          </a:p>
          <a:p>
            <a:pPr marL="457200" indent="-457200" defTabSz="825500" hangingPunct="0">
              <a:spcBef>
                <a:spcPts val="600"/>
              </a:spcBef>
              <a:spcAft>
                <a:spcPts val="600"/>
              </a:spcAft>
              <a:buFont typeface="Arial" panose="020B0604020202020204" pitchFamily="34" charset="0"/>
              <a:buChar char="•"/>
            </a:pPr>
            <a:r>
              <a:rPr lang="en-US" sz="2800" dirty="0"/>
              <a:t>Blueprint is the visual scripting environment used to script functionality for a game project</a:t>
            </a:r>
            <a:r>
              <a:rPr lang="en-US" sz="2800" kern="0" dirty="0" smtClean="0">
                <a:solidFill>
                  <a:srgbClr val="000000"/>
                </a:solidFill>
              </a:rPr>
              <a:t>.</a:t>
            </a:r>
            <a:endParaRPr lang="en-US" sz="2800" kern="0" dirty="0">
              <a:solidFill>
                <a:srgbClr val="000000"/>
              </a:solidFill>
            </a:endParaRPr>
          </a:p>
          <a:p>
            <a:pPr marL="457200" indent="-457200" defTabSz="825500" hangingPunct="0">
              <a:spcBef>
                <a:spcPts val="600"/>
              </a:spcBef>
              <a:spcAft>
                <a:spcPts val="600"/>
              </a:spcAft>
              <a:buFont typeface="Arial" panose="020B0604020202020204" pitchFamily="34" charset="0"/>
              <a:buChar char="•"/>
            </a:pPr>
            <a:r>
              <a:rPr lang="en-US" sz="2800" dirty="0"/>
              <a:t>C++-based projects allow users to program functionality in the traditional manner of writing code</a:t>
            </a:r>
            <a:r>
              <a:rPr lang="en-US" sz="2800" kern="0" dirty="0" smtClean="0">
                <a:solidFill>
                  <a:srgbClr val="000000"/>
                </a:solidFill>
              </a:rPr>
              <a:t>.</a:t>
            </a:r>
            <a:endParaRPr lang="en-US"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Shape 150"/>
          <p:cNvPicPr preferRelativeResize="0"/>
          <p:nvPr/>
        </p:nvPicPr>
        <p:blipFill rotWithShape="1">
          <a:blip r:embed="rId4">
            <a:extLst>
              <a:ext uri="{28A0092B-C50C-407E-A947-70E740481C1C}">
                <a14:useLocalDpi xmlns:a14="http://schemas.microsoft.com/office/drawing/2010/main" val="0"/>
              </a:ext>
            </a:extLst>
          </a:blip>
          <a:srcRect t="2945" b="78587"/>
          <a:stretch/>
        </p:blipFill>
        <p:spPr>
          <a:xfrm>
            <a:off x="12594387" y="5260126"/>
            <a:ext cx="11325022" cy="2166867"/>
          </a:xfrm>
          <a:prstGeom prst="rect">
            <a:avLst/>
          </a:prstGeom>
          <a:noFill/>
          <a:ln>
            <a:noFill/>
          </a:ln>
        </p:spPr>
      </p:pic>
    </p:spTree>
    <p:extLst>
      <p:ext uri="{BB962C8B-B14F-4D97-AF65-F5344CB8AC3E}">
        <p14:creationId xmlns:p14="http://schemas.microsoft.com/office/powerpoint/2010/main" val="158973022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pic>
        <p:nvPicPr>
          <p:cNvPr id="9" name="Content Placeholder 6">
            <a:extLst>
              <a:ext uri="{FF2B5EF4-FFF2-40B4-BE49-F238E27FC236}">
                <a16:creationId xmlns="" xmlns:a16="http://schemas.microsoft.com/office/drawing/2014/main" id="{55E2A6B8-F765-4420-8B46-45D945D58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4387" y="3704468"/>
            <a:ext cx="11325022" cy="6070087"/>
          </a:xfrm>
          <a:prstGeom prst="rect">
            <a:avLst/>
          </a:prstGeom>
          <a:effectLst/>
        </p:spPr>
      </p:pic>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Game Mode Templates</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600"/>
              </a:spcAft>
            </a:pPr>
            <a:r>
              <a:rPr lang="en-US" sz="2800" dirty="0"/>
              <a:t>Game Mode templates are common game types built around the Gameplay Framework. There are templates for both Blueprint- and C++-based projects</a:t>
            </a:r>
            <a:r>
              <a:rPr lang="en-US" sz="2800" kern="0" dirty="0" smtClean="0">
                <a:solidFill>
                  <a:srgbClr val="000000"/>
                </a:solidFill>
              </a:rPr>
              <a:t>.</a:t>
            </a:r>
            <a:endParaRPr lang="en-US"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225911825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Project Settings</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600"/>
              </a:spcAft>
            </a:pPr>
            <a:r>
              <a:rPr lang="en-US" sz="2800" dirty="0"/>
              <a:t>The Project </a:t>
            </a:r>
            <a:r>
              <a:rPr lang="en-US" sz="2800" dirty="0" smtClean="0"/>
              <a:t>Settings tab allows </a:t>
            </a:r>
            <a:r>
              <a:rPr lang="en-US" sz="2800" dirty="0"/>
              <a:t>you to select base project settings, such as target hardware and graphics quality, and to include some basic assets to work with</a:t>
            </a:r>
            <a:r>
              <a:rPr lang="en-US" sz="2800" kern="0" dirty="0" smtClean="0">
                <a:solidFill>
                  <a:srgbClr val="000000"/>
                </a:solidFill>
              </a:rPr>
              <a:t>.</a:t>
            </a:r>
            <a:endParaRPr lang="en-US"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Content Placeholder 6">
            <a:extLst>
              <a:ext uri="{FF2B5EF4-FFF2-40B4-BE49-F238E27FC236}">
                <a16:creationId xmlns="" xmlns:a16="http://schemas.microsoft.com/office/drawing/2014/main" id="{55E2A6B8-F765-4420-8B46-45D945D58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387" y="3086708"/>
            <a:ext cx="11325022" cy="3218691"/>
          </a:xfrm>
          <a:prstGeom prst="rect">
            <a:avLst/>
          </a:prstGeom>
          <a:ln w="12700">
            <a:miter lim="400000"/>
          </a:ln>
          <a:effectLst/>
          <a:extLst>
            <a:ext uri="{C572A759-6A51-4108-AA02-DFA0A04FC94B}">
              <ma14:wrappingTextBoxFlag xmlns:ma14="http://schemas.microsoft.com/office/mac/drawingml/2011/main" xmlns="" val="1"/>
            </a:ext>
          </a:extLst>
        </p:spPr>
      </p:pic>
      <p:graphicFrame>
        <p:nvGraphicFramePr>
          <p:cNvPr id="28" name="Diagram 27">
            <a:extLst>
              <a:ext uri="{FF2B5EF4-FFF2-40B4-BE49-F238E27FC236}">
                <a16:creationId xmlns="" xmlns:a16="http://schemas.microsoft.com/office/drawing/2014/main" id="{2B1F2CAB-E725-440E-BD50-8375DE6D8CF6}"/>
              </a:ext>
            </a:extLst>
          </p:cNvPr>
          <p:cNvGraphicFramePr/>
          <p:nvPr>
            <p:extLst>
              <p:ext uri="{D42A27DB-BD31-4B8C-83A1-F6EECF244321}">
                <p14:modId xmlns:p14="http://schemas.microsoft.com/office/powerpoint/2010/main" val="591679896"/>
              </p:ext>
            </p:extLst>
          </p:nvPr>
        </p:nvGraphicFramePr>
        <p:xfrm>
          <a:off x="13881357" y="7133917"/>
          <a:ext cx="8751082" cy="57535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7817365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Saving your Project</a:t>
            </a:r>
            <a:endParaRPr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349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Once you have made your desired selections, you need to name your project</a:t>
            </a:r>
            <a:r>
              <a:rPr lang="en-US" sz="2800" dirty="0" smtClean="0"/>
              <a:t>.</a:t>
            </a:r>
          </a:p>
          <a:p>
            <a:endParaRPr lang="en-US" sz="2800" dirty="0"/>
          </a:p>
          <a:p>
            <a:r>
              <a:rPr lang="en-US" sz="2800" dirty="0"/>
              <a:t>Ensure the folder you choose is on a drive with ample storage space</a:t>
            </a:r>
            <a:r>
              <a:rPr lang="en-US" sz="2800" dirty="0" smtClean="0"/>
              <a:t>.</a:t>
            </a:r>
          </a:p>
          <a:p>
            <a:r>
              <a:rPr lang="en-US" sz="2800" dirty="0"/>
              <a:t> </a:t>
            </a:r>
          </a:p>
          <a:p>
            <a:r>
              <a:rPr lang="en-US" sz="2800" dirty="0"/>
              <a:t>Press Create Project to save your project to the hard drive</a:t>
            </a:r>
            <a:r>
              <a:rPr lang="en-US" sz="2800" kern="0" dirty="0" smtClean="0">
                <a:solidFill>
                  <a:srgbClr val="000000"/>
                </a:solidFill>
              </a:rPr>
              <a:t>. </a:t>
            </a:r>
          </a:p>
          <a:p>
            <a:pPr defTabSz="825500" hangingPunct="0">
              <a:spcBef>
                <a:spcPts val="600"/>
              </a:spcBef>
              <a:spcAft>
                <a:spcPts val="600"/>
              </a:spcAft>
            </a:pPr>
            <a:endParaRPr lang="en-US" sz="2800" kern="0" dirty="0">
              <a:solidFill>
                <a:srgbClr val="000000"/>
              </a:solidFill>
            </a:endParaRPr>
          </a:p>
          <a:p>
            <a:pPr defTabSz="825500" hangingPunct="0">
              <a:spcBef>
                <a:spcPts val="600"/>
              </a:spcBef>
              <a:spcAft>
                <a:spcPts val="600"/>
              </a:spcAft>
            </a:pPr>
            <a:r>
              <a:rPr lang="en-US" sz="2800" b="1" i="1" dirty="0"/>
              <a:t>Note:</a:t>
            </a:r>
            <a:r>
              <a:rPr lang="en-US" sz="2800" i="1" dirty="0"/>
              <a:t> Project locations can be changed by closing the Editor, moving the project folder, and then relaunching the Editor and opening the project from its new location</a:t>
            </a:r>
            <a:r>
              <a:rPr lang="en-US" sz="2800" i="1" kern="0" dirty="0" smtClean="0">
                <a:solidFill>
                  <a:srgbClr val="000000"/>
                </a:solidFill>
              </a:rPr>
              <a:t>.</a:t>
            </a:r>
            <a:endParaRPr lang="en-US" sz="2800" i="1"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pic>
        <p:nvPicPr>
          <p:cNvPr id="8" name="Content Placeholder 6">
            <a:extLst>
              <a:ext uri="{FF2B5EF4-FFF2-40B4-BE49-F238E27FC236}">
                <a16:creationId xmlns="" xmlns:a16="http://schemas.microsoft.com/office/drawing/2014/main" id="{55E2A6B8-F765-4420-8B46-45D945D58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387" y="3086708"/>
            <a:ext cx="11325022" cy="3218691"/>
          </a:xfrm>
          <a:prstGeom prst="rect">
            <a:avLst/>
          </a:prstGeom>
          <a:ln w="12700">
            <a:miter lim="400000"/>
          </a:ln>
          <a:effectLst/>
          <a:extLst>
            <a:ext uri="{C572A759-6A51-4108-AA02-DFA0A04FC94B}">
              <ma14:wrappingTextBoxFlag xmlns:ma14="http://schemas.microsoft.com/office/mac/drawingml/2011/main" xmlns="" val="1"/>
            </a:ext>
          </a:extLst>
        </p:spPr>
      </p:pic>
      <p:graphicFrame>
        <p:nvGraphicFramePr>
          <p:cNvPr id="28" name="Diagram 27">
            <a:extLst>
              <a:ext uri="{FF2B5EF4-FFF2-40B4-BE49-F238E27FC236}">
                <a16:creationId xmlns="" xmlns:a16="http://schemas.microsoft.com/office/drawing/2014/main" id="{2B1F2CAB-E725-440E-BD50-8375DE6D8CF6}"/>
              </a:ext>
            </a:extLst>
          </p:cNvPr>
          <p:cNvGraphicFramePr/>
          <p:nvPr>
            <p:extLst>
              <p:ext uri="{D42A27DB-BD31-4B8C-83A1-F6EECF244321}">
                <p14:modId xmlns:p14="http://schemas.microsoft.com/office/powerpoint/2010/main" val="48289653"/>
              </p:ext>
            </p:extLst>
          </p:nvPr>
        </p:nvGraphicFramePr>
        <p:xfrm>
          <a:off x="13881357" y="7133917"/>
          <a:ext cx="8751082" cy="57535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82153384"/>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31967</TotalTime>
  <Words>1947</Words>
  <Application>Microsoft Office PowerPoint</Application>
  <PresentationFormat>Custom</PresentationFormat>
  <Paragraphs>303</Paragraphs>
  <Slides>38</Slides>
  <Notes>35</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White</vt:lpstr>
      <vt:lpstr>1_White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KBH</cp:lastModifiedBy>
  <cp:revision>289</cp:revision>
  <dcterms:created xsi:type="dcterms:W3CDTF">2017-07-18T17:55:26Z</dcterms:created>
  <dcterms:modified xsi:type="dcterms:W3CDTF">2018-05-24T22:58:11Z</dcterms:modified>
</cp:coreProperties>
</file>